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88B1EC54-DAD6-C96A-58C7-67754A72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475D9CF-9B6A-DB0D-5D65-2264DE83C1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8999"/>
            <a:ext cx="3524503" cy="57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8F86BEC-B661-FC3A-E429-5580D2A3B7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0090"/>
            <a:ext cx="3561153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3E8F751-75D0-F6BB-8DBF-6A4E34486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8355" y="268356"/>
            <a:ext cx="2916821" cy="4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40A95FCA-4769-671B-D91C-0DCB6290B1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B9BB2CF-2D07-2774-F7F7-585CC656A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4089" y="281489"/>
            <a:ext cx="2289615" cy="37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2D79B4E8-6D05-F90C-30BE-F6555ADBA2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C02A049-F4C5-54FD-D155-806A678B5E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60" y="142343"/>
            <a:ext cx="1445505" cy="2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19A66DEE-3071-DFFA-DF04-316ADD5FA0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F905438-E2F8-7BD0-3D2C-5AFE3B165A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13093"/>
            <a:ext cx="3677417" cy="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2024-04-28T22:05:52Z</dcterms:modified>
</cp:coreProperties>
</file>