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1"/>
    <p:restoredTop sz="96327"/>
  </p:normalViewPr>
  <p:slideViewPr>
    <p:cSldViewPr snapToGrid="0">
      <p:cViewPr>
        <p:scale>
          <a:sx n="76" d="100"/>
          <a:sy n="76" d="100"/>
        </p:scale>
        <p:origin x="944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4DF3C26D-E2B2-F295-EF15-1F9835031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6128" y="-13438"/>
            <a:ext cx="12358128" cy="695144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E48944F-BE95-1CC4-E600-E8441134F5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2800" y="3415563"/>
            <a:ext cx="3410161" cy="5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 descr="Uma imagem com texto, Tipo de letra, Gráficos, design gráfico&#10;&#10;Descrição gerada automaticamente">
            <a:extLst>
              <a:ext uri="{FF2B5EF4-FFF2-40B4-BE49-F238E27FC236}">
                <a16:creationId xmlns:a16="http://schemas.microsoft.com/office/drawing/2014/main" id="{3C491F86-84CC-DF76-DDAF-96C83D7C6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15" y="510090"/>
            <a:ext cx="3563816" cy="582467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48197D6-E749-B264-4D61-3DF97139095C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F2508057-20EE-AF40-A356-610B620A0E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4707" y="347284"/>
            <a:ext cx="2907323" cy="4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5FC965C8-ABDC-051E-7EA6-B91A6C2DC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0" y="-91439"/>
            <a:ext cx="12354560" cy="6949440"/>
          </a:xfrm>
          <a:prstGeom prst="rect">
            <a:avLst/>
          </a:prstGeom>
        </p:spPr>
      </p:pic>
      <p:pic>
        <p:nvPicPr>
          <p:cNvPr id="8" name="Imagem 7" descr="Uma imagem com texto, Tipo de letra, Gráficos, design gráfico&#10;&#10;Descrição gerada automaticamente">
            <a:extLst>
              <a:ext uri="{FF2B5EF4-FFF2-40B4-BE49-F238E27FC236}">
                <a16:creationId xmlns:a16="http://schemas.microsoft.com/office/drawing/2014/main" id="{4E6E0D1F-DFB7-7450-2FC5-ADBE94538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6897" y="263905"/>
            <a:ext cx="2186856" cy="3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FCC744C1-194A-9D20-F1D5-AC7B08277B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Uma imagem com texto, Tipo de letra, Gráficos, design gráfico&#10;&#10;Descrição gerada automaticamente">
            <a:extLst>
              <a:ext uri="{FF2B5EF4-FFF2-40B4-BE49-F238E27FC236}">
                <a16:creationId xmlns:a16="http://schemas.microsoft.com/office/drawing/2014/main" id="{6CCED0BE-54AB-7EF3-3187-122899EB40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63" y="428028"/>
            <a:ext cx="1397853" cy="2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5F21B56B-13E1-E2A2-8309-009EFB560D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428F4FB-111E-65E6-4FB3-C7AB401760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323" y="2387099"/>
            <a:ext cx="4443046" cy="7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8FCA0-963D-325C-AF93-A8B8ADCB9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5F420B-58C3-4475-F81F-1575DB4D6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D0E01C2-5D10-4E18-F825-C25BF739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EAB5-B98B-704C-AD16-BA2B6E8DBF36}" type="datetimeFigureOut">
              <a:rPr lang="pt-PT" smtClean="0"/>
              <a:t>22/04/24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42905F6-192C-1362-9619-F6115232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3E979E1-AD5D-B2C2-0D4F-2B4065D0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442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22/04/24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  <p:sldLayoutId id="214748365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49997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7</cp:revision>
  <dcterms:created xsi:type="dcterms:W3CDTF">2024-02-05T15:59:47Z</dcterms:created>
  <dcterms:modified xsi:type="dcterms:W3CDTF">2024-04-22T16:46:57Z</dcterms:modified>
</cp:coreProperties>
</file>