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2"/>
    <p:restoredTop sz="96327"/>
  </p:normalViewPr>
  <p:slideViewPr>
    <p:cSldViewPr snapToGrid="0">
      <p:cViewPr varScale="1">
        <p:scale>
          <a:sx n="106" d="100"/>
          <a:sy n="106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8166A92D-F592-AAE1-0CBB-37C3F08C4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32A4208-79B5-A520-A235-9836E5953A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38938"/>
            <a:ext cx="3481662" cy="5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06859B3-3526-AC4F-29DD-0AD20CBF33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747" y="494605"/>
            <a:ext cx="3674752" cy="5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3C00F4F7-71F1-D3B6-4C29-40A23DCAD9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1382" y="178903"/>
            <a:ext cx="2456431" cy="3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BF94E935-374E-65B8-00DA-9095D08DB8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0580517-B54B-B8CB-A7BF-0796EC7C78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2295" y="236186"/>
            <a:ext cx="2531752" cy="4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77726DBA-D2EE-7B31-8437-876574AE04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ADA3ABA9-E936-01AB-FE50-FF9DDF9489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269" y="136798"/>
            <a:ext cx="1391479" cy="2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D6CB737F-B133-DC04-A390-E64D11FBD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720F354-5171-B467-9422-BFAB5F7980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6"/>
            <a:ext cx="3481662" cy="5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2024-04-28T22:07:26Z</dcterms:modified>
</cp:coreProperties>
</file>