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177CE88A-F23D-0E8B-CA55-0BA4E5A8B9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7BCAAF0-BD6E-4320-4CF5-61CDCA4956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660460" cy="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3E6BD54-8BB3-6E36-1B7A-5E6216514A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496620"/>
            <a:ext cx="3597965" cy="5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F9A7AD5-BA6C-555F-88E0-BE30ECE76D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7923" y="248479"/>
            <a:ext cx="2700332" cy="4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C56AD99F-2892-DFB2-27AF-574330A3E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927DF70-EB74-0B95-34EC-9C0231B203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0037" y="277958"/>
            <a:ext cx="2462344" cy="4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17E7AE24-1D6F-C67D-555D-A14763C44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DE8EFF16-ECFE-82C0-96DC-4B8D3C857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0" y="138811"/>
            <a:ext cx="1502221" cy="2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F17CB800-86A3-5152-F3A1-ED8ECCF71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59392BB-8E82-3786-EC6C-258723D780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660460" cy="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2024-04-28T22:08:30Z</dcterms:modified>
</cp:coreProperties>
</file>