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5"/>
    <p:restoredTop sz="96327"/>
  </p:normalViewPr>
  <p:slideViewPr>
    <p:cSldViewPr snapToGrid="0">
      <p:cViewPr varScale="1">
        <p:scale>
          <a:sx n="119" d="100"/>
          <a:sy n="119" d="100"/>
        </p:scale>
        <p:origin x="2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924664BF-F11E-AFC7-9BF4-A4364767C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158E88A-F9C3-A4D1-F7BC-7467BEDFED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29000"/>
            <a:ext cx="3660873" cy="60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F6BFDC7-1C8D-0F9B-68A0-06B43B297F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520758"/>
            <a:ext cx="3409122" cy="5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1EC4E2F-EE07-10D4-9F9A-7DFDDBC3A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1564" y="198784"/>
            <a:ext cx="2426921" cy="3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60C35F2E-3DF0-8058-A33E-2E685D4855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496794D1-B6C9-D1A5-5332-40CB985F7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0724" y="282219"/>
            <a:ext cx="2512325" cy="41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6486AF28-1A95-8F22-7530-9D606DB715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CA1AC9D2-43AC-46D5-EF80-55006FC8CD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151" y="143072"/>
            <a:ext cx="1425398" cy="2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8A694609-DC0F-58DC-0914-96D82D481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ECFAE05-8CC8-FA96-53C0-9B3153A3C6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12337"/>
            <a:ext cx="3999155" cy="65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2024-04-28T22:15:21Z</dcterms:modified>
</cp:coreProperties>
</file>