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B558CEB9-D598-2E7C-1E78-3B583C2F8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DC8BF2A-37AF-AC98-9DBB-763462AF7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8999"/>
            <a:ext cx="3392388" cy="5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A866021-A19A-B594-F6F9-DE5D0993DD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550101" cy="5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4EC2560-B0A9-66DD-E577-5ACD90D31D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2113" y="159025"/>
            <a:ext cx="2595758" cy="4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986938C6-F44D-09D0-07A0-B57B3F176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A6D5436-6A87-755D-6174-2BCA03DD9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2230" y="301369"/>
            <a:ext cx="2221921" cy="3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89F25912-B1EB-FDAC-87EA-633F72120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EFB3546-2464-725C-B218-79116EFB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7" y="142343"/>
            <a:ext cx="1434407" cy="2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77D37482-C655-5B10-1FC2-06ED0CDE15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6328D2B-9337-3F63-0650-E20E2B086B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2" y="2537676"/>
            <a:ext cx="3857529" cy="6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2024-04-28T22:04:30Z</dcterms:modified>
</cp:coreProperties>
</file>