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96F56934-C22F-1A71-891F-1017A9016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C20D62B-2437-745E-8BBE-6A11DF5E6B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38207"/>
            <a:ext cx="3258934" cy="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A17A86A-0A7B-7DE7-1550-BBEA47A5BC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496" y="510090"/>
            <a:ext cx="3171435" cy="5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FB83750-C7BF-3056-0C23-51F3CE62EF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7698" y="213093"/>
            <a:ext cx="2342228" cy="3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3FF24D2B-26DA-EB16-29D3-8624F16D8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55572A8C-C34B-5A98-293B-83CDC1C3C6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8833" y="263297"/>
            <a:ext cx="2485172" cy="4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9BD888C9-918D-5294-5D70-8B6EA213D2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927C073-C7EE-BB35-133C-133387DCA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11" y="164442"/>
            <a:ext cx="1344911" cy="2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8AB95C7-03D5-E90E-83D5-A3DC1C0F89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EB12B3A-AB9A-8522-9A90-93A5AC264E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395162" cy="5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2024-04-28T21:39:22Z</dcterms:modified>
</cp:coreProperties>
</file>