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3"/>
    <p:restoredTop sz="96327"/>
  </p:normalViewPr>
  <p:slideViewPr>
    <p:cSldViewPr snapToGrid="0">
      <p:cViewPr varScale="1">
        <p:scale>
          <a:sx n="129" d="100"/>
          <a:sy n="129" d="100"/>
        </p:scale>
        <p:origin x="5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 gráfico&#10;&#10;Descrição gerada automaticamente">
            <a:extLst>
              <a:ext uri="{FF2B5EF4-FFF2-40B4-BE49-F238E27FC236}">
                <a16:creationId xmlns:a16="http://schemas.microsoft.com/office/drawing/2014/main" id="{17CE8978-50DE-0D75-3356-F48A2B32C5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27A1E931-B766-3ECE-6A56-CB40BA26A5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4613" y="3429000"/>
            <a:ext cx="3238818" cy="52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0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verde&#10;&#10;Descrição gerada automaticamente">
            <a:extLst>
              <a:ext uri="{FF2B5EF4-FFF2-40B4-BE49-F238E27FC236}">
                <a16:creationId xmlns:a16="http://schemas.microsoft.com/office/drawing/2014/main" id="{18E64DEA-36F0-3197-B7A8-A421FFFF0D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rma livre: Forma 25">
            <a:extLst>
              <a:ext uri="{FF2B5EF4-FFF2-40B4-BE49-F238E27FC236}">
                <a16:creationId xmlns:a16="http://schemas.microsoft.com/office/drawing/2014/main" id="{53B8DD33-3759-4A35-578B-B9BE201853D8}"/>
              </a:ext>
            </a:extLst>
          </p:cNvPr>
          <p:cNvSpPr/>
          <p:nvPr userDrawn="1"/>
        </p:nvSpPr>
        <p:spPr>
          <a:xfrm>
            <a:off x="3185501" y="2888354"/>
            <a:ext cx="1744308" cy="2389324"/>
          </a:xfrm>
          <a:custGeom>
            <a:avLst/>
            <a:gdLst>
              <a:gd name="connsiteX0" fmla="*/ 0 w 1654969"/>
              <a:gd name="connsiteY0" fmla="*/ 0 h 2266949"/>
              <a:gd name="connsiteX1" fmla="*/ 1654969 w 1654969"/>
              <a:gd name="connsiteY1" fmla="*/ 0 h 2266949"/>
              <a:gd name="connsiteX2" fmla="*/ 1654969 w 1654969"/>
              <a:gd name="connsiteY2" fmla="*/ 408162 h 2266949"/>
              <a:gd name="connsiteX3" fmla="*/ 1580287 w 1654969"/>
              <a:gd name="connsiteY3" fmla="*/ 408162 h 2266949"/>
              <a:gd name="connsiteX4" fmla="*/ 1580287 w 1654969"/>
              <a:gd name="connsiteY4" fmla="*/ 70584 h 2266949"/>
              <a:gd name="connsiteX5" fmla="*/ 74682 w 1654969"/>
              <a:gd name="connsiteY5" fmla="*/ 70584 h 2266949"/>
              <a:gd name="connsiteX6" fmla="*/ 74682 w 1654969"/>
              <a:gd name="connsiteY6" fmla="*/ 2196365 h 2266949"/>
              <a:gd name="connsiteX7" fmla="*/ 1580287 w 1654969"/>
              <a:gd name="connsiteY7" fmla="*/ 2196365 h 2266949"/>
              <a:gd name="connsiteX8" fmla="*/ 1580287 w 1654969"/>
              <a:gd name="connsiteY8" fmla="*/ 1920439 h 2266949"/>
              <a:gd name="connsiteX9" fmla="*/ 1654969 w 1654969"/>
              <a:gd name="connsiteY9" fmla="*/ 1920439 h 2266949"/>
              <a:gd name="connsiteX10" fmla="*/ 1654969 w 1654969"/>
              <a:gd name="connsiteY10" fmla="*/ 2266949 h 2266949"/>
              <a:gd name="connsiteX11" fmla="*/ 0 w 1654969"/>
              <a:gd name="connsiteY11" fmla="*/ 2266949 h 226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4969" h="2266949">
                <a:moveTo>
                  <a:pt x="0" y="0"/>
                </a:moveTo>
                <a:lnTo>
                  <a:pt x="1654969" y="0"/>
                </a:lnTo>
                <a:lnTo>
                  <a:pt x="1654969" y="408162"/>
                </a:lnTo>
                <a:lnTo>
                  <a:pt x="1580287" y="408162"/>
                </a:lnTo>
                <a:lnTo>
                  <a:pt x="1580287" y="70584"/>
                </a:lnTo>
                <a:lnTo>
                  <a:pt x="74682" y="70584"/>
                </a:lnTo>
                <a:lnTo>
                  <a:pt x="74682" y="2196365"/>
                </a:lnTo>
                <a:lnTo>
                  <a:pt x="1580287" y="2196365"/>
                </a:lnTo>
                <a:lnTo>
                  <a:pt x="1580287" y="1920439"/>
                </a:lnTo>
                <a:lnTo>
                  <a:pt x="1654969" y="1920439"/>
                </a:lnTo>
                <a:lnTo>
                  <a:pt x="1654969" y="2266949"/>
                </a:lnTo>
                <a:lnTo>
                  <a:pt x="0" y="22669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0778630A-96E8-1B43-105D-B1D19E955D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4964" y="510090"/>
            <a:ext cx="3561153" cy="58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5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m verde&#10;&#10;Descrição gerada automaticamente">
            <a:extLst>
              <a:ext uri="{FF2B5EF4-FFF2-40B4-BE49-F238E27FC236}">
                <a16:creationId xmlns:a16="http://schemas.microsoft.com/office/drawing/2014/main" id="{FC904434-BA86-2195-DCDB-AC3DDC3C5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36F79714-9E9A-2732-17DB-27746AF6260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76693" y="2065413"/>
            <a:ext cx="4272860" cy="4275299"/>
          </a:xfrm>
          <a:prstGeom prst="ellipse">
            <a:avLst/>
          </a:prstGeom>
          <a:pattFill prst="pct10"/>
        </p:spPr>
        <p:txBody>
          <a:bodyPr/>
          <a:lstStyle/>
          <a:p>
            <a:endParaRPr lang="en-PT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C1D10469-AF09-78E7-74EF-524159D9EF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33187" y="248478"/>
            <a:ext cx="2430687" cy="39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6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1BF4A498-29A2-8AA3-D071-343FABF238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E2E6821-A70A-69AF-B72F-516ED93BFA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531626" y="311307"/>
            <a:ext cx="2276404" cy="37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9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branco, design&#10;&#10;Descrição gerada automaticamente">
            <a:extLst>
              <a:ext uri="{FF2B5EF4-FFF2-40B4-BE49-F238E27FC236}">
                <a16:creationId xmlns:a16="http://schemas.microsoft.com/office/drawing/2014/main" id="{5DC58290-2457-97CC-EE41-55EC2E745D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436A87CB-8D2B-07F0-7776-B9D7F1505ED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6608" y="192038"/>
            <a:ext cx="1378115" cy="22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4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A19EC0A9-65B4-592C-A314-D065AE925D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DB0F1444-B9FB-2DE9-6B2C-C0672723A5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712" y="2537676"/>
            <a:ext cx="3374205" cy="55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8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0934AD6-BED1-E8D9-3719-7788BC1F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3B235F8-C5B5-CC77-8708-76F6C032A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8C4D5A7-1A26-5D9B-E918-B8671CA1D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CEAB5-B98B-704C-AD16-BA2B6E8DBF36}" type="datetimeFigureOut">
              <a:rPr lang="pt-PT" smtClean="0"/>
              <a:t>28/04/24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7F11D59-1B1E-3F43-3C82-5C35AC5EE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87F2029-A2DD-107E-D296-CC8FBFE4E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D32A-322E-654B-9C3D-FFA9F985F9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734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55" r:id="rId4"/>
    <p:sldLayoutId id="2147483654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47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C3C57DB-AD27-0EB2-72B5-41A37D1DCCB2}"/>
              </a:ext>
            </a:extLst>
          </p:cNvPr>
          <p:cNvSpPr txBox="1"/>
          <p:nvPr/>
        </p:nvSpPr>
        <p:spPr>
          <a:xfrm>
            <a:off x="4702995" y="382018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0295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1">
            <a:extLst>
              <a:ext uri="{FF2B5EF4-FFF2-40B4-BE49-F238E27FC236}">
                <a16:creationId xmlns:a16="http://schemas.microsoft.com/office/drawing/2014/main" id="{F4693023-3ECB-6AF5-65B4-2B5CBAA2DCF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3C8DBC5-80A9-0611-1DE1-486ACD6DA5FA}"/>
              </a:ext>
            </a:extLst>
          </p:cNvPr>
          <p:cNvSpPr txBox="1"/>
          <p:nvPr/>
        </p:nvSpPr>
        <p:spPr>
          <a:xfrm>
            <a:off x="6447693" y="342900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333F46-02DB-3EA8-C4B3-8DFAEBEDBB6A}"/>
              </a:ext>
            </a:extLst>
          </p:cNvPr>
          <p:cNvSpPr txBox="1"/>
          <p:nvPr/>
        </p:nvSpPr>
        <p:spPr>
          <a:xfrm>
            <a:off x="6542449" y="4232709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22195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5A32F4F-C65A-6FCA-E80D-37405D1AF798}"/>
              </a:ext>
            </a:extLst>
          </p:cNvPr>
          <p:cNvSpPr txBox="1"/>
          <p:nvPr/>
        </p:nvSpPr>
        <p:spPr>
          <a:xfrm>
            <a:off x="1849189" y="1003852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9ED6F60-E08A-1FAB-80B5-6BF94189D54B}"/>
              </a:ext>
            </a:extLst>
          </p:cNvPr>
          <p:cNvSpPr txBox="1"/>
          <p:nvPr/>
        </p:nvSpPr>
        <p:spPr>
          <a:xfrm>
            <a:off x="1849189" y="15270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30124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5FF3F3E-1ED4-D3D0-4F84-2D840878FE13}"/>
              </a:ext>
            </a:extLst>
          </p:cNvPr>
          <p:cNvSpPr txBox="1"/>
          <p:nvPr/>
        </p:nvSpPr>
        <p:spPr>
          <a:xfrm>
            <a:off x="450695" y="1369613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4AB1ECA-2860-98FF-C113-E82ED68AB028}"/>
              </a:ext>
            </a:extLst>
          </p:cNvPr>
          <p:cNvSpPr txBox="1"/>
          <p:nvPr/>
        </p:nvSpPr>
        <p:spPr>
          <a:xfrm>
            <a:off x="450695" y="18067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17571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EDD7302-9632-7FB2-F8DB-F706B76B7EBD}"/>
              </a:ext>
            </a:extLst>
          </p:cNvPr>
          <p:cNvSpPr txBox="1"/>
          <p:nvPr/>
        </p:nvSpPr>
        <p:spPr>
          <a:xfrm>
            <a:off x="8308764" y="3601124"/>
            <a:ext cx="2621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OBRIGADO/A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F8F056A-E0C2-D857-8E23-BF2C7E45583E}"/>
              </a:ext>
            </a:extLst>
          </p:cNvPr>
          <p:cNvSpPr txBox="1"/>
          <p:nvPr/>
        </p:nvSpPr>
        <p:spPr>
          <a:xfrm>
            <a:off x="8384070" y="4023361"/>
            <a:ext cx="2169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3483440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11</Words>
  <Application>Microsoft Macintosh PowerPoint</Application>
  <PresentationFormat>Ecrã Panorâmico</PresentationFormat>
  <Paragraphs>9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Telma Guerra</dc:creator>
  <cp:lastModifiedBy>Telma Guerra</cp:lastModifiedBy>
  <cp:revision>9</cp:revision>
  <dcterms:created xsi:type="dcterms:W3CDTF">2024-02-05T15:59:47Z</dcterms:created>
  <dcterms:modified xsi:type="dcterms:W3CDTF">2024-04-28T21:49:22Z</dcterms:modified>
</cp:coreProperties>
</file>