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1298B3CE-6ED6-B756-49B6-5F931FAEF2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203E4AA-1E7F-3D4A-6BE1-C7F7D1B7F03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2" y="3412565"/>
            <a:ext cx="3662561" cy="6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4FD551A-FE9F-A9C2-5CEA-AC65D96DB9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3659" y="301372"/>
            <a:ext cx="3603678" cy="59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8D12E43-5578-0A25-ADBF-7662321F32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10961" y="251922"/>
            <a:ext cx="2575629" cy="42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68F70364-7635-3A61-1A16-50D935C2A0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BCD27C6-B00E-4BF8-1183-7AA74D2A0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61298" y="261616"/>
            <a:ext cx="2516734" cy="41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FECAC7FB-59C6-C433-818E-140B545CE4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9C61735-24DA-612A-DC14-9D8355BE4E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2" y="192042"/>
            <a:ext cx="1485262" cy="24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87AF5EB5-1B00-8772-7083-AFE3E4BC30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6B2B89E0-ABE7-01B2-E6D3-BD6A2047C3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4D250F59-D86B-2F27-92C1-00D0C8D4B0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2" y="2537675"/>
            <a:ext cx="3664049" cy="60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10</cp:revision>
  <dcterms:created xsi:type="dcterms:W3CDTF">2024-02-05T15:59:47Z</dcterms:created>
  <dcterms:modified xsi:type="dcterms:W3CDTF">2024-04-28T22:13:52Z</dcterms:modified>
</cp:coreProperties>
</file>