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1"/>
    <p:restoredTop sz="96327"/>
  </p:normalViewPr>
  <p:slideViewPr>
    <p:cSldViewPr snapToGrid="0">
      <p:cViewPr>
        <p:scale>
          <a:sx n="70" d="100"/>
          <a:sy n="70" d="100"/>
        </p:scale>
        <p:origin x="37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562E37F1-D7FF-EB92-AF7A-6A1A0DC55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338"/>
            <a:ext cx="12310533" cy="6924675"/>
          </a:xfrm>
          <a:prstGeom prst="rect">
            <a:avLst/>
          </a:prstGeom>
        </p:spPr>
      </p:pic>
      <p:pic>
        <p:nvPicPr>
          <p:cNvPr id="3" name="Imagem 2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F93F66ED-FC29-0A80-4217-B7370A8E0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4613" y="3383863"/>
            <a:ext cx="3761053" cy="6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D24241-3C2F-A138-01D9-6D874BA14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3416" y="473044"/>
            <a:ext cx="3764048" cy="6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B0328DC1-4CCD-75A1-F00F-1FA91CB889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4515" y="365008"/>
            <a:ext cx="2695069" cy="4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DCB8B6EF-3EEB-54D0-716F-D24E6A8AD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9437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E3C46D4-8BF3-349F-A86A-4E8316CF0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1533" y="274271"/>
            <a:ext cx="2356685" cy="3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D9EC8555-2B90-753D-8194-5D9EDED25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4469FF8-EF0F-32F6-D8E6-234474596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713" y="140780"/>
            <a:ext cx="1447797" cy="2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8B490239-C55A-12A5-D2B0-70049EEA2A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192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A306F555-1EEF-4F95-15FA-54472311B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713" y="2537676"/>
            <a:ext cx="3406573" cy="5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26/04/24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2024-04-26T10:47:33Z</dcterms:modified>
</cp:coreProperties>
</file>