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/>
    <p:restoredTop sz="96327"/>
  </p:normalViewPr>
  <p:slideViewPr>
    <p:cSldViewPr snapToGrid="0">
      <p:cViewPr varScale="1">
        <p:scale>
          <a:sx n="106" d="100"/>
          <a:sy n="106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3534C2DF-EE61-D006-DECB-13EA272C9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7D4C462-EDA3-9BBC-59BC-3CA08E7CC2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389436"/>
            <a:ext cx="3682309" cy="6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A2C57AB-DBEB-0768-6088-0C92998248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0"/>
            <a:ext cx="3905642" cy="6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E569F75-CE9F-22B4-2D3B-F11492BC83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599" y="238732"/>
            <a:ext cx="2607383" cy="4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F726C39-2966-A90A-64A4-ECCD9B667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5943C81-0A0F-3C75-40DA-DBC193F39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7866" y="301369"/>
            <a:ext cx="2154441" cy="3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B68199F6-A4A9-693C-19AF-E102E6489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340D7D7-3BBA-B36F-263D-8C2B219357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6" y="211917"/>
            <a:ext cx="1429832" cy="2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33D7A443-8F11-DE22-F292-E29A889E7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6E029FE-4624-2A28-755A-E7917F905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682309" cy="6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2024-04-28T22:16:47Z</dcterms:modified>
</cp:coreProperties>
</file>