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>
      <p:cViewPr varScale="1">
        <p:scale>
          <a:sx n="73" d="100"/>
          <a:sy n="73" d="100"/>
        </p:scale>
        <p:origin x="22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9E73E93D-44BD-260F-D0A1-1D552B003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48B3D35-5B6D-FACC-E502-3AF6E0E6F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3882" y="3547061"/>
            <a:ext cx="3384680" cy="5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FFD8E99-DFBA-6434-3687-2DEA5569E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296" y="510090"/>
            <a:ext cx="3557468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7D30853-394A-5092-7E53-6E57D74B4A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3323" y="177697"/>
            <a:ext cx="2556960" cy="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7DC08E61-87BB-6553-454A-40E39A308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3CDED6B-CFF1-1D1E-B54A-249015ABC9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1626" y="238539"/>
            <a:ext cx="2479706" cy="4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1105E88-F1FC-9308-605D-B9D0AF3BA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91" y="89451"/>
            <a:ext cx="1396203" cy="228601"/>
          </a:xfrm>
          <a:prstGeom prst="rect">
            <a:avLst/>
          </a:prstGeom>
        </p:spPr>
      </p:pic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E4B1C5F2-E489-6223-E049-6A62265E4C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D8B4E9-9CCA-1701-00B7-49327A762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64115E7-1896-AADD-8E66-BD89E10FA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5389"/>
            <a:ext cx="3636692" cy="5954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F15D767-F342-2F25-3194-9E5EE1244823}"/>
              </a:ext>
            </a:extLst>
          </p:cNvPr>
          <p:cNvSpPr txBox="1"/>
          <p:nvPr userDrawn="1"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76624A-4C1B-2CB8-1575-7D6A35B1922C}"/>
              </a:ext>
            </a:extLst>
          </p:cNvPr>
          <p:cNvSpPr txBox="1"/>
          <p:nvPr userDrawn="1"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2024-04-28T22:43:09Z</dcterms:modified>
</cp:coreProperties>
</file>