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6"/>
    <p:restoredTop sz="96327"/>
  </p:normalViewPr>
  <p:slideViewPr>
    <p:cSldViewPr snapToGrid="0">
      <p:cViewPr varScale="1">
        <p:scale>
          <a:sx n="102" d="100"/>
          <a:sy n="102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95A1D454-F64A-D73C-B888-266E06BA1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359013" cy="695194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1D3DC4B-9ECD-7DBB-C4E3-25666ADC82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21519"/>
            <a:ext cx="3291352" cy="53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0DCA0FD-B650-996B-67FC-C2AF1F2E62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510089"/>
            <a:ext cx="3568534" cy="5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1715962-CDFC-D3A7-AE15-E7FCBAEB95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6069" y="221119"/>
            <a:ext cx="3130826" cy="5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DB14F0D4-9A4E-E2D2-A739-2ACC255933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CDC97BD-608B-7FDC-D3C1-05AE1DA3B5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3775" y="259744"/>
            <a:ext cx="2610269" cy="4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0DD85627-220F-D2CD-4025-912DB09724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BA591DDE-45FB-E39F-A50A-4D0DAF5907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38" y="211916"/>
            <a:ext cx="1375932" cy="2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D59F5D1A-1194-6FB8-B07C-7E375FD883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2EAC13F-3954-6256-BAF8-C021D97952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2" y="2527737"/>
            <a:ext cx="3938448" cy="64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26/04/24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2024-04-26T11:17:23Z</dcterms:modified>
</cp:coreProperties>
</file>