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3"/>
    <p:restoredTop sz="96327"/>
  </p:normalViewPr>
  <p:slideViewPr>
    <p:cSldViewPr snapToGrid="0">
      <p:cViewPr varScale="1">
        <p:scale>
          <a:sx n="129" d="100"/>
          <a:sy n="129" d="100"/>
        </p:scale>
        <p:origin x="5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AFCEE7B1-3371-DBA9-C4E9-B23C8B3B19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EED18FA4-F1D5-D7F7-54D5-B2092E3B37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614" y="3429001"/>
            <a:ext cx="3569648" cy="54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700389AC-515E-20FD-38D1-024313674F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021" y="468835"/>
            <a:ext cx="3813494" cy="58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16C4923-0CB0-7F35-771F-1C767AE36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4537" y="228602"/>
            <a:ext cx="2212481" cy="33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36B3DDB0-D828-8315-8021-34382D2DA4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36AAD3B1-4C27-5924-93A0-9020145F16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8228" y="289931"/>
            <a:ext cx="2526747" cy="38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536F8122-6A09-E716-DD26-1961F34873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C123AB2B-88CA-C588-B24A-152D2ADAC8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725" y="120965"/>
            <a:ext cx="1449839" cy="22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1743AC6B-A84C-2FF0-C321-B0F06F874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9479E74F-7001-158F-C951-398E769EF9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713" y="2537675"/>
            <a:ext cx="3717174" cy="56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28/04/24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10</cp:revision>
  <dcterms:created xsi:type="dcterms:W3CDTF">2024-02-05T15:59:47Z</dcterms:created>
  <dcterms:modified xsi:type="dcterms:W3CDTF">2024-04-28T22:19:54Z</dcterms:modified>
</cp:coreProperties>
</file>