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8A0870B5-D446-86FE-0A1C-97B64B097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F187A51-B66B-930C-E855-15B4948EF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2" y="3429000"/>
            <a:ext cx="3238815" cy="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EDF6F2E-F13B-3C04-20F2-0BEE389BEF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0090"/>
            <a:ext cx="3561156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01235F0-8D34-4F98-701C-CE8B01A0C6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6381" y="268357"/>
            <a:ext cx="2187611" cy="3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D76F8B74-E56A-E988-D124-893AFD0C9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9466290-561D-80E1-C6AA-E26463EDA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1381" y="281490"/>
            <a:ext cx="2215041" cy="3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E0133D37-B527-7574-03CE-D22EB10B56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BA5463E0-511E-A9C5-8622-D66D61B60A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7" y="172160"/>
            <a:ext cx="1438883" cy="2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87910A61-8BE4-D351-A968-0835F7B301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FF4FA3F-24BE-696D-E672-213176F24D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374202" cy="5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2024-04-28T21:50:48Z</dcterms:modified>
</cp:coreProperties>
</file>