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/>
    <p:restoredTop sz="96327"/>
  </p:normalViewPr>
  <p:slideViewPr>
    <p:cSldViewPr snapToGrid="0">
      <p:cViewPr varScale="1">
        <p:scale>
          <a:sx n="113" d="100"/>
          <a:sy n="113" d="100"/>
        </p:scale>
        <p:origin x="17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223BAB4B-C055-6031-E367-20B35DEB0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FF1EDD8-3611-F08B-E5AF-A9F7EA1434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9000"/>
            <a:ext cx="3279052" cy="5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8059A77-CF0B-01AC-01F4-AEEDD247A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4" y="510090"/>
            <a:ext cx="3605393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9528894-2318-FD2D-0E31-9BCBD09EF0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7263" y="188844"/>
            <a:ext cx="2706965" cy="43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D34FED78-D9F2-F9A0-F819-1D866D1E7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89E05E4-3DB2-7D1B-4719-C9C40BE29C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0287" y="271551"/>
            <a:ext cx="2149946" cy="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0CA7BB53-55B8-7B16-F538-604FD9F6FE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2CD5CECE-AE49-9506-D84D-C945230CD2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96" y="182099"/>
            <a:ext cx="1395235" cy="2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12B77D10-6D08-6182-2D96-0CDAEFE52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4DF3441-E61A-FC3C-4304-6F68902E47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2" y="2559820"/>
            <a:ext cx="3657501" cy="59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10</cp:revision>
  <dcterms:created xsi:type="dcterms:W3CDTF">2024-02-05T15:59:47Z</dcterms:created>
  <dcterms:modified xsi:type="dcterms:W3CDTF">2024-04-28T21:53:27Z</dcterms:modified>
</cp:coreProperties>
</file>