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0"/>
    <p:restoredTop sz="96327"/>
  </p:normalViewPr>
  <p:slideViewPr>
    <p:cSldViewPr snapToGrid="0">
      <p:cViewPr varScale="1">
        <p:scale>
          <a:sx n="120" d="100"/>
          <a:sy n="120" d="100"/>
        </p:scale>
        <p:origin x="21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1408AF0-A375-507C-874E-257637BBA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70106C7F-670C-2881-9A50-CA8B4909A3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429000"/>
            <a:ext cx="3410243" cy="5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337B1E3-244A-683D-DEC5-EF03800BEB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4" y="516544"/>
            <a:ext cx="3561155" cy="5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5AB832DE-2A3A-F81A-0D72-0B3A359ED0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0624" y="198121"/>
            <a:ext cx="3037544" cy="4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828E35-75F1-6714-24F9-ACA1526C1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24316" cy="693242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E16E89F1-D4C5-231F-66A2-4794389566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7620" y="276585"/>
            <a:ext cx="2483276" cy="4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7CF26421-C8D3-4D3C-4904-995216511C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048B1132-6CC3-0B97-92FE-B0CD447207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36" y="154665"/>
            <a:ext cx="1383796" cy="22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D2C52889-96DD-0C49-51DC-180B70AE34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361E4462-F8B8-76D2-F7C9-6C55D92B8E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125" y="2871217"/>
            <a:ext cx="3410243" cy="5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2024-04-28T22:03:27Z</dcterms:modified>
</cp:coreProperties>
</file>