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A8311A27-34B2-5A47-A36A-318B8E8DF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C7E03BE-4A36-0A03-CDD9-9F7FDA223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28999"/>
            <a:ext cx="3562715" cy="5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7C5E812-B88B-B10A-5F53-8579E64D6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38756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8D07617-34B4-7861-AF77-188818D3D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2478" y="337930"/>
            <a:ext cx="2527545" cy="4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BF788F3-F426-9397-87D6-83EA6CEEE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C770535-8D5E-B8E8-E300-230EC8745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4711" y="251673"/>
            <a:ext cx="2697912" cy="4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0CAA70D6-1A40-F210-C320-93CC94C3B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3B5785A-0604-DB3A-0D0C-9E9D39DA3B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7" y="112524"/>
            <a:ext cx="1429832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4E0FDE2-6ADB-BFD2-B15E-A854F29CB6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89F534D-4875-25CE-47C1-1AAD67FA5B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03155"/>
            <a:ext cx="4175713" cy="6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2024-04-28T22:10:55Z</dcterms:modified>
</cp:coreProperties>
</file>