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45361355-C6DA-9B67-F671-8497F4A2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580C86-708B-F0EA-D88A-699057DFC3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508513" cy="5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375ACD6-411D-6D8D-DD3C-CE33D3F582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0"/>
            <a:ext cx="3538756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7CDD6C6-A6D8-748C-3CC9-F1AF90D8CD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1930" y="248479"/>
            <a:ext cx="2463404" cy="4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85E4D3D-6627-3EC4-99CA-BEA5104A5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DBFDF6C-D9CC-C171-1B3A-415FE29F7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600" y="290668"/>
            <a:ext cx="2460997" cy="4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A6938EDB-D3CD-5CF2-E3AF-8CB441DEE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F827E513-D18C-069F-D83C-0C9712F31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7" y="122463"/>
            <a:ext cx="1429838" cy="2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4CCA6B98-2850-04DC-EEE5-B528E1FB2E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4509202-25DD-93B8-C8A7-8ACBD43062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5"/>
            <a:ext cx="3845210" cy="6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2024-04-28T22:17:50Z</dcterms:modified>
</cp:coreProperties>
</file>