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87A6FDC0-9EBF-7A48-4BA4-AB51A6B664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7E2CD71-1273-8372-F9D1-A03ADFB379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29000"/>
            <a:ext cx="3235463" cy="5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4A6D11D-1FCF-5223-DB61-ACB6E0542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510090"/>
            <a:ext cx="3557470" cy="5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A9E1521-515A-98C2-CFC9-E046AF0DD3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4670" y="258417"/>
            <a:ext cx="2935789" cy="4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DECAE357-FF39-684B-516D-90C80C095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C7E78333-C32B-C741-9EA8-8BDF9FE8B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2960" y="293984"/>
            <a:ext cx="2453753" cy="4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3C52209E-5CDF-7CC6-E094-8B45C897E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36F9BE24-6E05-5F88-90C6-8EEDE539BC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30" y="134960"/>
            <a:ext cx="1391479" cy="22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488C35CC-CE0A-2C54-3047-D5A4D1B4A4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CDF5CEB8-E92C-E3D7-5B1B-EB8D0643AE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7676"/>
            <a:ext cx="3370710" cy="5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2024-04-28T21:59:28Z</dcterms:modified>
</cp:coreProperties>
</file>