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8"/>
    <p:restoredTop sz="96327"/>
  </p:normalViewPr>
  <p:slideViewPr>
    <p:cSldViewPr snapToGrid="0">
      <p:cViewPr varScale="1">
        <p:scale>
          <a:sx n="102" d="100"/>
          <a:sy n="102" d="100"/>
        </p:scale>
        <p:origin x="20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2B4B4B6E-F818-1B75-7019-EBF1208410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7281A097-6824-3347-3AFF-DB6AD114E9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5587" y="3341336"/>
            <a:ext cx="4702709" cy="46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911EE91-B239-F9C4-B989-89F8AC774B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3538" y="367001"/>
            <a:ext cx="4332949" cy="438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5EED3E0-ADF6-1D50-011D-0F52E3BA01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76991" y="198783"/>
            <a:ext cx="3689113" cy="36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072FAAE2-6966-2DE9-1211-6E05DCC0D2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9682" cy="690732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C52B52D0-77C2-CC50-80BD-5D9FF3CF4D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56981" y="268358"/>
            <a:ext cx="3366936" cy="3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E7716653-2C4C-F0CD-0F89-72C323357E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246A7D6-9ACF-F2E9-0BA5-21DDF4C9D84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2766" y="163689"/>
            <a:ext cx="1428498" cy="14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27901508-F011-9325-60E8-1FFD162D991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C0D93FFD-9335-A0CC-BC1B-0265FB1B6B0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4530" y="3061252"/>
            <a:ext cx="4885586" cy="48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26/04/24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2024-04-26T10:50:13Z</dcterms:modified>
</cp:coreProperties>
</file>