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6"/>
    <p:restoredTop sz="96327"/>
  </p:normalViewPr>
  <p:slideViewPr>
    <p:cSldViewPr snapToGrid="0">
      <p:cViewPr varScale="1">
        <p:scale>
          <a:sx n="108" d="100"/>
          <a:sy n="108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DCD2EA3F-B50D-388F-9C1C-A4B977506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3F5929B-3F02-9CF1-484F-D6E63389AF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2" y="3429000"/>
            <a:ext cx="3460133" cy="5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6B0A2C8-AAA7-3E2B-B9B2-E4F0128DEE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6096"/>
            <a:ext cx="3520786" cy="57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A324EB0-CB97-8A83-86C2-79B3FF23BD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3179" y="188844"/>
            <a:ext cx="2853105" cy="4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B7C72270-BA42-B1F1-EE4A-595168622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B7004F-9FF4-53CB-48E3-BA5B58324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2782" y="267617"/>
            <a:ext cx="2493390" cy="4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984AB582-3ABA-7129-5699-087988754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3164BC9-9E10-F0F8-70D0-5D63A5CBEE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58" y="128469"/>
            <a:ext cx="1461414" cy="2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E5CBD4C7-71CA-35FA-BB0A-7EACABC00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8B22B9E-C021-AE97-7AE4-E91D2C779C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460133" cy="5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10</cp:revision>
  <dcterms:created xsi:type="dcterms:W3CDTF">2024-02-05T15:59:47Z</dcterms:created>
  <dcterms:modified xsi:type="dcterms:W3CDTF">2024-04-28T21:39:52Z</dcterms:modified>
</cp:coreProperties>
</file>