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613"/>
    <p:restoredTop sz="96327"/>
  </p:normalViewPr>
  <p:slideViewPr>
    <p:cSldViewPr snapToGrid="0">
      <p:cViewPr varScale="1">
        <p:scale>
          <a:sx n="73" d="100"/>
          <a:sy n="73" d="100"/>
        </p:scale>
        <p:origin x="232" y="9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10851877-5FB1-8401-0A2B-36F32EF1F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FFD641C2-7EEA-4DE4-D4A5-5EB6115A3CC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3" y="3429000"/>
            <a:ext cx="3370865" cy="5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4" name="Gráfico 3">
            <a:extLst>
              <a:ext uri="{FF2B5EF4-FFF2-40B4-BE49-F238E27FC236}">
                <a16:creationId xmlns:a16="http://schemas.microsoft.com/office/drawing/2014/main" id="{1E02E3FB-DA5A-5A66-2FF8-4422E03D228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63416" y="490212"/>
            <a:ext cx="3557468" cy="5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7EED8377-358A-F9E5-283E-0E246AAC9D4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63878" y="218662"/>
            <a:ext cx="2792896" cy="457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CC9DD228-B607-0E9C-D2F1-5CCFADD5FCC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DAB5030-13F7-CFBD-7AD2-76510755673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3693" y="291429"/>
            <a:ext cx="2449893" cy="40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80894037-7277-ED42-DD93-B22369561B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410830" cy="6981092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A6E0777E-79B1-6069-BFC0-1CC13BB018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5059" y="142341"/>
            <a:ext cx="1437393" cy="235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99256251-B937-BD11-F0C8-1D5BB52D7B2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9B7DE501-3FEC-389C-CC1A-7F8DAA1C3F0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7651"/>
            <a:ext cx="3370865" cy="551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26/04/24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10</cp:revision>
  <dcterms:created xsi:type="dcterms:W3CDTF">2024-02-05T15:59:47Z</dcterms:created>
  <dcterms:modified xsi:type="dcterms:W3CDTF">2024-04-26T11:37:37Z</dcterms:modified>
</cp:coreProperties>
</file>