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4"/>
    <p:restoredTop sz="96327"/>
  </p:normalViewPr>
  <p:slideViewPr>
    <p:cSldViewPr snapToGrid="0">
      <p:cViewPr varScale="1">
        <p:scale>
          <a:sx n="80" d="100"/>
          <a:sy n="80" d="100"/>
        </p:scale>
        <p:origin x="200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1D5562E3-AA09-CE3A-4BE1-F6EE32BA24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4ECE044C-7910-CDA2-3894-6D02844FFE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613" y="3353754"/>
            <a:ext cx="3698857" cy="60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C30C4D3C-47CC-8AAC-979D-24CB40465A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995" y="549256"/>
            <a:ext cx="3456328" cy="5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0E2A0E5-79B0-5A40-5F89-78DA1CED57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44346" y="277744"/>
            <a:ext cx="3062179" cy="50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B6813858-9D1E-7E7A-34CC-342DC8AFB0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4425" y="241143"/>
            <a:ext cx="2862471" cy="468188"/>
          </a:xfrm>
          <a:prstGeom prst="rect">
            <a:avLst/>
          </a:prstGeom>
        </p:spPr>
      </p:pic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1ED05747-23E2-6937-5127-5A0A530CF3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B7E54D2A-E432-B55E-8386-3BA5E02CAF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D87567FC-67CD-C89F-3F38-30B7B307F7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81" y="201387"/>
            <a:ext cx="1442491" cy="23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FE43AF43-BAA1-D516-F587-ABAD06516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E6B4602-91EA-9667-638C-FF0937C3FE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3770" y="2752588"/>
            <a:ext cx="3471517" cy="5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26/04/24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9</cp:revision>
  <dcterms:created xsi:type="dcterms:W3CDTF">2024-02-05T15:59:47Z</dcterms:created>
  <dcterms:modified xsi:type="dcterms:W3CDTF">2024-04-26T11:31:00Z</dcterms:modified>
</cp:coreProperties>
</file>