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46"/>
    <p:restoredTop sz="96327"/>
  </p:normalViewPr>
  <p:slideViewPr>
    <p:cSldViewPr snapToGrid="0">
      <p:cViewPr varScale="1">
        <p:scale>
          <a:sx n="57" d="100"/>
          <a:sy n="57" d="100"/>
        </p:scale>
        <p:origin x="184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 gráfico&#10;&#10;Descrição gerada automaticamente">
            <a:extLst>
              <a:ext uri="{FF2B5EF4-FFF2-40B4-BE49-F238E27FC236}">
                <a16:creationId xmlns:a16="http://schemas.microsoft.com/office/drawing/2014/main" id="{84D07252-23F0-DA4A-F6EA-63D546A548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959299B-BFC6-4F69-73E6-90F46457E1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4613" y="3409158"/>
            <a:ext cx="3599465" cy="58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verde&#10;&#10;Descrição gerada automaticamente">
            <a:extLst>
              <a:ext uri="{FF2B5EF4-FFF2-40B4-BE49-F238E27FC236}">
                <a16:creationId xmlns:a16="http://schemas.microsoft.com/office/drawing/2014/main" id="{18E64DEA-36F0-3197-B7A8-A421FFFF0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rma livre: Forma 25">
            <a:extLst>
              <a:ext uri="{FF2B5EF4-FFF2-40B4-BE49-F238E27FC236}">
                <a16:creationId xmlns:a16="http://schemas.microsoft.com/office/drawing/2014/main" id="{53B8DD33-3759-4A35-578B-B9BE201853D8}"/>
              </a:ext>
            </a:extLst>
          </p:cNvPr>
          <p:cNvSpPr/>
          <p:nvPr userDrawn="1"/>
        </p:nvSpPr>
        <p:spPr>
          <a:xfrm>
            <a:off x="3185501" y="2888354"/>
            <a:ext cx="1744308" cy="2389324"/>
          </a:xfrm>
          <a:custGeom>
            <a:avLst/>
            <a:gdLst>
              <a:gd name="connsiteX0" fmla="*/ 0 w 1654969"/>
              <a:gd name="connsiteY0" fmla="*/ 0 h 2266949"/>
              <a:gd name="connsiteX1" fmla="*/ 1654969 w 1654969"/>
              <a:gd name="connsiteY1" fmla="*/ 0 h 2266949"/>
              <a:gd name="connsiteX2" fmla="*/ 1654969 w 1654969"/>
              <a:gd name="connsiteY2" fmla="*/ 408162 h 2266949"/>
              <a:gd name="connsiteX3" fmla="*/ 1580287 w 1654969"/>
              <a:gd name="connsiteY3" fmla="*/ 408162 h 2266949"/>
              <a:gd name="connsiteX4" fmla="*/ 1580287 w 1654969"/>
              <a:gd name="connsiteY4" fmla="*/ 70584 h 2266949"/>
              <a:gd name="connsiteX5" fmla="*/ 74682 w 1654969"/>
              <a:gd name="connsiteY5" fmla="*/ 70584 h 2266949"/>
              <a:gd name="connsiteX6" fmla="*/ 74682 w 1654969"/>
              <a:gd name="connsiteY6" fmla="*/ 2196365 h 2266949"/>
              <a:gd name="connsiteX7" fmla="*/ 1580287 w 1654969"/>
              <a:gd name="connsiteY7" fmla="*/ 2196365 h 2266949"/>
              <a:gd name="connsiteX8" fmla="*/ 1580287 w 1654969"/>
              <a:gd name="connsiteY8" fmla="*/ 1920439 h 2266949"/>
              <a:gd name="connsiteX9" fmla="*/ 1654969 w 1654969"/>
              <a:gd name="connsiteY9" fmla="*/ 1920439 h 2266949"/>
              <a:gd name="connsiteX10" fmla="*/ 1654969 w 1654969"/>
              <a:gd name="connsiteY10" fmla="*/ 2266949 h 2266949"/>
              <a:gd name="connsiteX11" fmla="*/ 0 w 1654969"/>
              <a:gd name="connsiteY11" fmla="*/ 2266949 h 226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969" h="2266949">
                <a:moveTo>
                  <a:pt x="0" y="0"/>
                </a:moveTo>
                <a:lnTo>
                  <a:pt x="1654969" y="0"/>
                </a:lnTo>
                <a:lnTo>
                  <a:pt x="1654969" y="408162"/>
                </a:lnTo>
                <a:lnTo>
                  <a:pt x="1580287" y="408162"/>
                </a:lnTo>
                <a:lnTo>
                  <a:pt x="1580287" y="70584"/>
                </a:lnTo>
                <a:lnTo>
                  <a:pt x="74682" y="70584"/>
                </a:lnTo>
                <a:lnTo>
                  <a:pt x="74682" y="2196365"/>
                </a:lnTo>
                <a:lnTo>
                  <a:pt x="1580287" y="2196365"/>
                </a:lnTo>
                <a:lnTo>
                  <a:pt x="1580287" y="1920439"/>
                </a:lnTo>
                <a:lnTo>
                  <a:pt x="1654969" y="1920439"/>
                </a:lnTo>
                <a:lnTo>
                  <a:pt x="1654969" y="2266949"/>
                </a:lnTo>
                <a:lnTo>
                  <a:pt x="0" y="22669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8BDD065B-A89B-4A4B-2E11-F430073874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4085" y="291076"/>
            <a:ext cx="3502906" cy="57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verde&#10;&#10;Descrição gerada automaticamente">
            <a:extLst>
              <a:ext uri="{FF2B5EF4-FFF2-40B4-BE49-F238E27FC236}">
                <a16:creationId xmlns:a16="http://schemas.microsoft.com/office/drawing/2014/main" id="{FC904434-BA86-2195-DCDB-AC3DDC3C5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36F79714-9E9A-2732-17DB-27746AF6260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76693" y="2065413"/>
            <a:ext cx="4272860" cy="4275299"/>
          </a:xfrm>
          <a:prstGeom prst="ellipse">
            <a:avLst/>
          </a:prstGeom>
          <a:pattFill prst="pct10"/>
        </p:spPr>
        <p:txBody>
          <a:bodyPr/>
          <a:lstStyle/>
          <a:p>
            <a:endParaRPr lang="en-PT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D54545DF-8BE8-F32D-86E7-8F0DFAE7B6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23314" y="238576"/>
            <a:ext cx="2913581" cy="47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4E1C49AA-9766-53F2-3B9D-BE5A8E0BA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0D5FD49E-9419-BF3B-2C7F-21EA00A754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00535" y="254048"/>
            <a:ext cx="2636966" cy="43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branco, design&#10;&#10;Descrição gerada automaticamente">
            <a:extLst>
              <a:ext uri="{FF2B5EF4-FFF2-40B4-BE49-F238E27FC236}">
                <a16:creationId xmlns:a16="http://schemas.microsoft.com/office/drawing/2014/main" id="{A381D511-59AB-7837-8DA4-8EF5FC8548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04748BE5-A118-1B56-D87C-2FCD0499D8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938" y="141989"/>
            <a:ext cx="1378846" cy="22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D6EF51C3-E7A2-F208-FB95-92DEF1682D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6713" y="2714924"/>
            <a:ext cx="3419000" cy="559795"/>
          </a:xfrm>
          <a:prstGeom prst="rect">
            <a:avLst/>
          </a:prstGeom>
        </p:spPr>
      </p:pic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4159F647-AD62-1201-70C4-C5D4074BCDD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0934AD6-BED1-E8D9-3719-7788BC1F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3B235F8-C5B5-CC77-8708-76F6C032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C4D5A7-1A26-5D9B-E918-B8671CA1D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EAB5-B98B-704C-AD16-BA2B6E8DBF36}" type="datetimeFigureOut">
              <a:rPr lang="pt-PT" smtClean="0"/>
              <a:t>26/04/24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F11D59-1B1E-3F43-3C82-5C35AC5EE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7F2029-A2DD-107E-D296-CC8FBFE4E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D32A-322E-654B-9C3D-FFA9F985F9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3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5" r:id="rId4"/>
    <p:sldLayoutId id="2147483654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47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3C57DB-AD27-0EB2-72B5-41A37D1DCCB2}"/>
              </a:ext>
            </a:extLst>
          </p:cNvPr>
          <p:cNvSpPr txBox="1"/>
          <p:nvPr/>
        </p:nvSpPr>
        <p:spPr>
          <a:xfrm>
            <a:off x="4702995" y="382018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0295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F4693023-3ECB-6AF5-65B4-2B5CBAA2DC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C8DBC5-80A9-0611-1DE1-486ACD6DA5FA}"/>
              </a:ext>
            </a:extLst>
          </p:cNvPr>
          <p:cNvSpPr txBox="1"/>
          <p:nvPr/>
        </p:nvSpPr>
        <p:spPr>
          <a:xfrm>
            <a:off x="6447693" y="342900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333F46-02DB-3EA8-C4B3-8DFAEBEDBB6A}"/>
              </a:ext>
            </a:extLst>
          </p:cNvPr>
          <p:cNvSpPr txBox="1"/>
          <p:nvPr/>
        </p:nvSpPr>
        <p:spPr>
          <a:xfrm>
            <a:off x="6542449" y="4232709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2195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A32F4F-C65A-6FCA-E80D-37405D1AF798}"/>
              </a:ext>
            </a:extLst>
          </p:cNvPr>
          <p:cNvSpPr txBox="1"/>
          <p:nvPr/>
        </p:nvSpPr>
        <p:spPr>
          <a:xfrm>
            <a:off x="1849189" y="1003852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ED6F60-E08A-1FAB-80B5-6BF94189D54B}"/>
              </a:ext>
            </a:extLst>
          </p:cNvPr>
          <p:cNvSpPr txBox="1"/>
          <p:nvPr/>
        </p:nvSpPr>
        <p:spPr>
          <a:xfrm>
            <a:off x="1849189" y="15270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3012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FF3F3E-1ED4-D3D0-4F84-2D840878FE13}"/>
              </a:ext>
            </a:extLst>
          </p:cNvPr>
          <p:cNvSpPr txBox="1"/>
          <p:nvPr/>
        </p:nvSpPr>
        <p:spPr>
          <a:xfrm>
            <a:off x="450695" y="1369613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AB1ECA-2860-98FF-C113-E82ED68AB028}"/>
              </a:ext>
            </a:extLst>
          </p:cNvPr>
          <p:cNvSpPr txBox="1"/>
          <p:nvPr/>
        </p:nvSpPr>
        <p:spPr>
          <a:xfrm>
            <a:off x="450695" y="18067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1757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DD7302-9632-7FB2-F8DB-F706B76B7EBD}"/>
              </a:ext>
            </a:extLst>
          </p:cNvPr>
          <p:cNvSpPr txBox="1"/>
          <p:nvPr/>
        </p:nvSpPr>
        <p:spPr>
          <a:xfrm>
            <a:off x="8308764" y="3601124"/>
            <a:ext cx="2621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OBRIGADO/A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8F056A-E0C2-D857-8E23-BF2C7E45583E}"/>
              </a:ext>
            </a:extLst>
          </p:cNvPr>
          <p:cNvSpPr txBox="1"/>
          <p:nvPr/>
        </p:nvSpPr>
        <p:spPr>
          <a:xfrm>
            <a:off x="8384070" y="4023361"/>
            <a:ext cx="2169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48344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11</Words>
  <Application>Microsoft Macintosh PowerPoint</Application>
  <PresentationFormat>Ecrã Panorâmico</PresentationFormat>
  <Paragraphs>9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Telma Guerra</dc:creator>
  <cp:lastModifiedBy>Telma Guerra</cp:lastModifiedBy>
  <cp:revision>9</cp:revision>
  <dcterms:created xsi:type="dcterms:W3CDTF">2024-02-05T15:59:47Z</dcterms:created>
  <dcterms:modified xsi:type="dcterms:W3CDTF">2024-04-26T11:29:05Z</dcterms:modified>
</cp:coreProperties>
</file>