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3"/>
    <p:restoredTop sz="96327"/>
  </p:normalViewPr>
  <p:slideViewPr>
    <p:cSldViewPr snapToGrid="0">
      <p:cViewPr varScale="1">
        <p:scale>
          <a:sx n="129" d="100"/>
          <a:sy n="129" d="100"/>
        </p:scale>
        <p:origin x="5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 gráfico&#10;&#10;Descrição gerada automaticamente">
            <a:extLst>
              <a:ext uri="{FF2B5EF4-FFF2-40B4-BE49-F238E27FC236}">
                <a16:creationId xmlns:a16="http://schemas.microsoft.com/office/drawing/2014/main" id="{622E1BC9-8F82-2588-6059-BCFC5D9F33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72DEF453-B8C2-6E2C-90E0-D3B446F915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4367" y="3428999"/>
            <a:ext cx="3702965" cy="60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rma livre: Forma 25">
            <a:extLst>
              <a:ext uri="{FF2B5EF4-FFF2-40B4-BE49-F238E27FC236}">
                <a16:creationId xmlns:a16="http://schemas.microsoft.com/office/drawing/2014/main" id="{53B8DD33-3759-4A35-578B-B9BE201853D8}"/>
              </a:ext>
            </a:extLst>
          </p:cNvPr>
          <p:cNvSpPr/>
          <p:nvPr userDrawn="1"/>
        </p:nvSpPr>
        <p:spPr>
          <a:xfrm>
            <a:off x="3185501" y="2888354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206113D2-C638-5CDC-4FD8-EF6E3EF6FF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544" y="510090"/>
            <a:ext cx="3557468" cy="58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7F705A9C-75A4-E661-F953-CCEF3DE229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77347" y="218660"/>
            <a:ext cx="2853106" cy="46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562CC10A-8847-D35C-9134-E6F9B4387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B508B4AC-9119-DAE2-E072-A0557AFE85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0863" y="271551"/>
            <a:ext cx="2408662" cy="39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branco, design&#10;&#10;Descrição gerada automaticamente">
            <a:extLst>
              <a:ext uri="{FF2B5EF4-FFF2-40B4-BE49-F238E27FC236}">
                <a16:creationId xmlns:a16="http://schemas.microsoft.com/office/drawing/2014/main" id="{D452DAF4-9983-0C81-0558-342867F6C4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0510EA76-A46A-4018-7C5E-87C22E4B3D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8" y="132403"/>
            <a:ext cx="1437393" cy="23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9EBA5BB8-620F-DC85-77AE-80D74FA9BE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818AAE65-79E1-6619-6BA7-0593193594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089" y="2530354"/>
            <a:ext cx="3702965" cy="60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28/04/24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702995" y="382018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47693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542449" y="4232709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A32F4F-C65A-6FCA-E80D-37405D1AF798}"/>
              </a:ext>
            </a:extLst>
          </p:cNvPr>
          <p:cNvSpPr txBox="1"/>
          <p:nvPr/>
        </p:nvSpPr>
        <p:spPr>
          <a:xfrm>
            <a:off x="1849189" y="1003852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ED6F60-E08A-1FAB-80B5-6BF94189D54B}"/>
              </a:ext>
            </a:extLst>
          </p:cNvPr>
          <p:cNvSpPr txBox="1"/>
          <p:nvPr/>
        </p:nvSpPr>
        <p:spPr>
          <a:xfrm>
            <a:off x="1849189" y="15270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11</Words>
  <Application>Microsoft Macintosh PowerPoint</Application>
  <PresentationFormat>Ecrã Panorâmico</PresentationFormat>
  <Paragraphs>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Telma Guerra</cp:lastModifiedBy>
  <cp:revision>9</cp:revision>
  <dcterms:created xsi:type="dcterms:W3CDTF">2024-02-05T15:59:47Z</dcterms:created>
  <dcterms:modified xsi:type="dcterms:W3CDTF">2024-04-28T21:54:39Z</dcterms:modified>
</cp:coreProperties>
</file>