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81660E33-CA71-DE46-F4AD-13E7F5B36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8813A10-009F-4D3D-C862-332B905B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1"/>
            <a:ext cx="3238817" cy="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5AB4802-AE2C-CC97-BA1B-10FFABD95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6849"/>
            <a:ext cx="3561153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5840D3-DAEA-204C-9318-3882AA41C0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0654" y="168967"/>
            <a:ext cx="2612976" cy="4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7D97FE65-31EC-85A5-FD7A-E38C86231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676A365-FD38-2FA8-DF06-51F32317C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919" y="288249"/>
            <a:ext cx="2187528" cy="3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938E62DE-DF0D-57FE-4396-2F1882B3E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D94D001-0E8F-64F4-450C-9C209D4265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876" y="159041"/>
            <a:ext cx="1397552" cy="2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078F8994-D757-570D-B6AF-A710E76DF6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2DF6BBD-D57B-54F2-095B-6DA740CCE4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374204" cy="5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2024-04-28T21:52:15Z</dcterms:modified>
</cp:coreProperties>
</file>