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7"/>
    <p:restoredTop sz="96327"/>
  </p:normalViewPr>
  <p:slideViewPr>
    <p:cSldViewPr snapToGrid="0">
      <p:cViewPr varScale="1">
        <p:scale>
          <a:sx n="91" d="100"/>
          <a:sy n="91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6E8C19B5-312D-9164-B95F-7CBC5F7BA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C420AD3-E3A2-3553-30D6-CD6E7C29F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5101" y="3282068"/>
            <a:ext cx="4762344" cy="5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D0B2D68-AA8F-78BD-0B68-0012F78DFB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698" y="454133"/>
            <a:ext cx="4362631" cy="4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3A95F5E6-7D44-9361-74D7-32986D98BB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3885" y="181059"/>
            <a:ext cx="3512889" cy="3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2372D4C3-28D7-EF69-922C-6EC3CC5E8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CBD0573-2890-3A01-FBD8-B0AF0293CB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5826" y="296516"/>
            <a:ext cx="3140764" cy="3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53449463-68B4-B3EA-5F4D-5DEA983D95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24F95706-718D-47A6-66D1-5E902D427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39" y="195717"/>
            <a:ext cx="1430587" cy="1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A5A630C3-4BB0-F0C0-7CCC-D361FC8B6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EBF36ABF-9E32-622E-4E1E-5EC634F8BA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835" y="2597980"/>
            <a:ext cx="4798518" cy="5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26/04/24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2024-04-26T11:25:15Z</dcterms:modified>
</cp:coreProperties>
</file>