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9" r:id="rId3"/>
    <p:sldId id="257" r:id="rId4"/>
    <p:sldId id="258" r:id="rId5"/>
    <p:sldId id="261" r:id="rId6"/>
    <p:sldId id="260" r:id="rId7"/>
  </p:sldIdLst>
  <p:sldSz cx="12192000" cy="6858000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16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83"/>
    <p:restoredTop sz="96327"/>
  </p:normalViewPr>
  <p:slideViewPr>
    <p:cSldViewPr snapToGrid="0">
      <p:cViewPr varScale="1">
        <p:scale>
          <a:sx n="129" d="100"/>
          <a:sy n="129" d="100"/>
        </p:scale>
        <p:origin x="552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o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 gráfico&#10;&#10;Descrição gerada automaticamente">
            <a:extLst>
              <a:ext uri="{FF2B5EF4-FFF2-40B4-BE49-F238E27FC236}">
                <a16:creationId xmlns:a16="http://schemas.microsoft.com/office/drawing/2014/main" id="{EE11D793-F88B-D044-3979-71A1F0DDA6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B17FC949-2019-00E5-13CA-7F524B2A968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64612" y="3417000"/>
            <a:ext cx="3291353" cy="541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9703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cção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m verde&#10;&#10;Descrição gerada automaticamente">
            <a:extLst>
              <a:ext uri="{FF2B5EF4-FFF2-40B4-BE49-F238E27FC236}">
                <a16:creationId xmlns:a16="http://schemas.microsoft.com/office/drawing/2014/main" id="{18E64DEA-36F0-3197-B7A8-A421FFFF0DCF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Forma livre: Forma 25">
            <a:extLst>
              <a:ext uri="{FF2B5EF4-FFF2-40B4-BE49-F238E27FC236}">
                <a16:creationId xmlns:a16="http://schemas.microsoft.com/office/drawing/2014/main" id="{53B8DD33-3759-4A35-578B-B9BE201853D8}"/>
              </a:ext>
            </a:extLst>
          </p:cNvPr>
          <p:cNvSpPr/>
          <p:nvPr userDrawn="1"/>
        </p:nvSpPr>
        <p:spPr>
          <a:xfrm>
            <a:off x="3185501" y="2888354"/>
            <a:ext cx="1744308" cy="2389324"/>
          </a:xfrm>
          <a:custGeom>
            <a:avLst/>
            <a:gdLst>
              <a:gd name="connsiteX0" fmla="*/ 0 w 1654969"/>
              <a:gd name="connsiteY0" fmla="*/ 0 h 2266949"/>
              <a:gd name="connsiteX1" fmla="*/ 1654969 w 1654969"/>
              <a:gd name="connsiteY1" fmla="*/ 0 h 2266949"/>
              <a:gd name="connsiteX2" fmla="*/ 1654969 w 1654969"/>
              <a:gd name="connsiteY2" fmla="*/ 408162 h 2266949"/>
              <a:gd name="connsiteX3" fmla="*/ 1580287 w 1654969"/>
              <a:gd name="connsiteY3" fmla="*/ 408162 h 2266949"/>
              <a:gd name="connsiteX4" fmla="*/ 1580287 w 1654969"/>
              <a:gd name="connsiteY4" fmla="*/ 70584 h 2266949"/>
              <a:gd name="connsiteX5" fmla="*/ 74682 w 1654969"/>
              <a:gd name="connsiteY5" fmla="*/ 70584 h 2266949"/>
              <a:gd name="connsiteX6" fmla="*/ 74682 w 1654969"/>
              <a:gd name="connsiteY6" fmla="*/ 2196365 h 2266949"/>
              <a:gd name="connsiteX7" fmla="*/ 1580287 w 1654969"/>
              <a:gd name="connsiteY7" fmla="*/ 2196365 h 2266949"/>
              <a:gd name="connsiteX8" fmla="*/ 1580287 w 1654969"/>
              <a:gd name="connsiteY8" fmla="*/ 1920439 h 2266949"/>
              <a:gd name="connsiteX9" fmla="*/ 1654969 w 1654969"/>
              <a:gd name="connsiteY9" fmla="*/ 1920439 h 2266949"/>
              <a:gd name="connsiteX10" fmla="*/ 1654969 w 1654969"/>
              <a:gd name="connsiteY10" fmla="*/ 2266949 h 2266949"/>
              <a:gd name="connsiteX11" fmla="*/ 0 w 1654969"/>
              <a:gd name="connsiteY11" fmla="*/ 2266949 h 2266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654969" h="2266949">
                <a:moveTo>
                  <a:pt x="0" y="0"/>
                </a:moveTo>
                <a:lnTo>
                  <a:pt x="1654969" y="0"/>
                </a:lnTo>
                <a:lnTo>
                  <a:pt x="1654969" y="408162"/>
                </a:lnTo>
                <a:lnTo>
                  <a:pt x="1580287" y="408162"/>
                </a:lnTo>
                <a:lnTo>
                  <a:pt x="1580287" y="70584"/>
                </a:lnTo>
                <a:lnTo>
                  <a:pt x="74682" y="70584"/>
                </a:lnTo>
                <a:lnTo>
                  <a:pt x="74682" y="2196365"/>
                </a:lnTo>
                <a:lnTo>
                  <a:pt x="1580287" y="2196365"/>
                </a:lnTo>
                <a:lnTo>
                  <a:pt x="1580287" y="1920439"/>
                </a:lnTo>
                <a:lnTo>
                  <a:pt x="1654969" y="1920439"/>
                </a:lnTo>
                <a:lnTo>
                  <a:pt x="1654969" y="2266949"/>
                </a:lnTo>
                <a:lnTo>
                  <a:pt x="0" y="22669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pt-PT"/>
          </a:p>
        </p:txBody>
      </p:sp>
      <p:pic>
        <p:nvPicPr>
          <p:cNvPr id="5" name="Gráfico 4">
            <a:extLst>
              <a:ext uri="{FF2B5EF4-FFF2-40B4-BE49-F238E27FC236}">
                <a16:creationId xmlns:a16="http://schemas.microsoft.com/office/drawing/2014/main" id="{9051C846-0FA7-2D8B-809C-44D6E743EE54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53476" y="506911"/>
            <a:ext cx="3538756" cy="582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6515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m verde&#10;&#10;Descrição gerada automaticamente">
            <a:extLst>
              <a:ext uri="{FF2B5EF4-FFF2-40B4-BE49-F238E27FC236}">
                <a16:creationId xmlns:a16="http://schemas.microsoft.com/office/drawing/2014/main" id="{FC904434-BA86-2195-DCDB-AC3DDC3C5EE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Picture Placeholder 1">
            <a:extLst>
              <a:ext uri="{FF2B5EF4-FFF2-40B4-BE49-F238E27FC236}">
                <a16:creationId xmlns:a16="http://schemas.microsoft.com/office/drawing/2014/main" id="{36F79714-9E9A-2732-17DB-27746AF62606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1376693" y="2065413"/>
            <a:ext cx="4272860" cy="4275299"/>
          </a:xfrm>
          <a:prstGeom prst="ellipse">
            <a:avLst/>
          </a:prstGeom>
          <a:pattFill prst="pct10"/>
        </p:spPr>
        <p:txBody>
          <a:bodyPr/>
          <a:lstStyle/>
          <a:p>
            <a:endParaRPr lang="en-PT"/>
          </a:p>
        </p:txBody>
      </p:sp>
      <p:pic>
        <p:nvPicPr>
          <p:cNvPr id="2" name="Gráfico 1">
            <a:extLst>
              <a:ext uri="{FF2B5EF4-FFF2-40B4-BE49-F238E27FC236}">
                <a16:creationId xmlns:a16="http://schemas.microsoft.com/office/drawing/2014/main" id="{E77651FD-B845-52A7-103F-F73B92973B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38653" y="216600"/>
            <a:ext cx="2488303" cy="409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765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B14C12EB-9953-DBFD-AC41-E0C84FD3D2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3284B444-DA8F-7694-3909-7F2AF5AF70D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471991" y="288249"/>
            <a:ext cx="2371544" cy="390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5199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ó Título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branco, design&#10;&#10;Descrição gerada automaticamente">
            <a:extLst>
              <a:ext uri="{FF2B5EF4-FFF2-40B4-BE49-F238E27FC236}">
                <a16:creationId xmlns:a16="http://schemas.microsoft.com/office/drawing/2014/main" id="{BD73D95E-BA8E-83D2-19DF-6DA145B6EFC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Gráfico 1">
            <a:extLst>
              <a:ext uri="{FF2B5EF4-FFF2-40B4-BE49-F238E27FC236}">
                <a16:creationId xmlns:a16="http://schemas.microsoft.com/office/drawing/2014/main" id="{76ACE7BE-ED86-0DC8-8B53-A78B826F1E3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14937" y="129224"/>
            <a:ext cx="1449146" cy="238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88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údo com Legenda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 descr="Uma imagem com captura de ecrã, verde, Gráficos, design&#10;&#10;Descrição gerada automaticamente">
            <a:extLst>
              <a:ext uri="{FF2B5EF4-FFF2-40B4-BE49-F238E27FC236}">
                <a16:creationId xmlns:a16="http://schemas.microsoft.com/office/drawing/2014/main" id="{7FB401BA-EB5E-A5CB-3AEB-686727731D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Gráfico 2">
            <a:extLst>
              <a:ext uri="{FF2B5EF4-FFF2-40B4-BE49-F238E27FC236}">
                <a16:creationId xmlns:a16="http://schemas.microsoft.com/office/drawing/2014/main" id="{D9E95CAE-8954-01EA-CFB3-4FD5786A7ECD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46713" y="2537676"/>
            <a:ext cx="3724438" cy="613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4821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o Título 1">
            <a:extLst>
              <a:ext uri="{FF2B5EF4-FFF2-40B4-BE49-F238E27FC236}">
                <a16:creationId xmlns:a16="http://schemas.microsoft.com/office/drawing/2014/main" id="{70934AD6-BED1-E8D9-3719-7788BC1F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PT"/>
              <a:t>Clique para editar o estilo de título do Modelo Global</a:t>
            </a:r>
          </a:p>
        </p:txBody>
      </p:sp>
      <p:sp>
        <p:nvSpPr>
          <p:cNvPr id="3" name="Marcador de Posição do Texto 2">
            <a:extLst>
              <a:ext uri="{FF2B5EF4-FFF2-40B4-BE49-F238E27FC236}">
                <a16:creationId xmlns:a16="http://schemas.microsoft.com/office/drawing/2014/main" id="{83B235F8-C5B5-CC77-8708-76F6C032A0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PT"/>
              <a:t>Clique para editar os estilos do texto de Modelo Global</a:t>
            </a:r>
          </a:p>
          <a:p>
            <a:pPr lvl="1"/>
            <a:r>
              <a:rPr lang="pt-PT"/>
              <a:t>Segundo nível</a:t>
            </a:r>
          </a:p>
          <a:p>
            <a:pPr lvl="2"/>
            <a:r>
              <a:rPr lang="pt-PT"/>
              <a:t>Terceiro nível</a:t>
            </a:r>
          </a:p>
          <a:p>
            <a:pPr lvl="3"/>
            <a:r>
              <a:rPr lang="pt-PT"/>
              <a:t>Quarto nível</a:t>
            </a:r>
          </a:p>
          <a:p>
            <a:pPr lvl="4"/>
            <a:r>
              <a:rPr lang="pt-PT"/>
              <a:t>Quinto nível</a:t>
            </a:r>
          </a:p>
        </p:txBody>
      </p:sp>
      <p:sp>
        <p:nvSpPr>
          <p:cNvPr id="4" name="Marcador de Posição da Data 3">
            <a:extLst>
              <a:ext uri="{FF2B5EF4-FFF2-40B4-BE49-F238E27FC236}">
                <a16:creationId xmlns:a16="http://schemas.microsoft.com/office/drawing/2014/main" id="{78C4D5A7-1A26-5D9B-E918-B8671CA1D4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4CEAB5-B98B-704C-AD16-BA2B6E8DBF36}" type="datetimeFigureOut">
              <a:rPr lang="pt-PT" smtClean="0"/>
              <a:t>28/04/24</a:t>
            </a:fld>
            <a:endParaRPr lang="pt-PT"/>
          </a:p>
        </p:txBody>
      </p:sp>
      <p:sp>
        <p:nvSpPr>
          <p:cNvPr id="5" name="Marcador de Posição do Rodapé 4">
            <a:extLst>
              <a:ext uri="{FF2B5EF4-FFF2-40B4-BE49-F238E27FC236}">
                <a16:creationId xmlns:a16="http://schemas.microsoft.com/office/drawing/2014/main" id="{E7F11D59-1B1E-3F43-3C82-5C35AC5EEBE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PT"/>
          </a:p>
        </p:txBody>
      </p:sp>
      <p:sp>
        <p:nvSpPr>
          <p:cNvPr id="6" name="Marcador de Posição do Número do Diapositivo 5">
            <a:extLst>
              <a:ext uri="{FF2B5EF4-FFF2-40B4-BE49-F238E27FC236}">
                <a16:creationId xmlns:a16="http://schemas.microsoft.com/office/drawing/2014/main" id="{C87F2029-A2DD-107E-D296-CC8FBFE4E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BDD32A-322E-654B-9C3D-FFA9F985F98F}" type="slidenum">
              <a:rPr lang="pt-PT" smtClean="0"/>
              <a:t>‹nº›</a:t>
            </a:fld>
            <a:endParaRPr lang="pt-PT"/>
          </a:p>
        </p:txBody>
      </p:sp>
    </p:spTree>
    <p:extLst>
      <p:ext uri="{BB962C8B-B14F-4D97-AF65-F5344CB8AC3E}">
        <p14:creationId xmlns:p14="http://schemas.microsoft.com/office/powerpoint/2010/main" val="3607347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7" r:id="rId3"/>
    <p:sldLayoutId id="2147483655" r:id="rId4"/>
    <p:sldLayoutId id="2147483654" r:id="rId5"/>
    <p:sldLayoutId id="2147483656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P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31475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2C3C57DB-AD27-0EB2-72B5-41A37D1DCCB2}"/>
              </a:ext>
            </a:extLst>
          </p:cNvPr>
          <p:cNvSpPr txBox="1"/>
          <p:nvPr/>
        </p:nvSpPr>
        <p:spPr>
          <a:xfrm>
            <a:off x="4702995" y="382018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chemeClr val="bg1"/>
                </a:solidFill>
              </a:rPr>
              <a:t>Título</a:t>
            </a:r>
          </a:p>
        </p:txBody>
      </p:sp>
    </p:spTree>
    <p:extLst>
      <p:ext uri="{BB962C8B-B14F-4D97-AF65-F5344CB8AC3E}">
        <p14:creationId xmlns:p14="http://schemas.microsoft.com/office/powerpoint/2010/main" val="3029533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Imagem 1">
            <a:extLst>
              <a:ext uri="{FF2B5EF4-FFF2-40B4-BE49-F238E27FC236}">
                <a16:creationId xmlns:a16="http://schemas.microsoft.com/office/drawing/2014/main" id="{F4693023-3ECB-6AF5-65B4-2B5CBAA2DCF2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F3C8DBC5-80A9-0611-1DE1-486ACD6DA5FA}"/>
              </a:ext>
            </a:extLst>
          </p:cNvPr>
          <p:cNvSpPr txBox="1"/>
          <p:nvPr/>
        </p:nvSpPr>
        <p:spPr>
          <a:xfrm>
            <a:off x="6447693" y="3429000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B333F46-02DB-3EA8-C4B3-8DFAEBEDBB6A}"/>
              </a:ext>
            </a:extLst>
          </p:cNvPr>
          <p:cNvSpPr txBox="1"/>
          <p:nvPr/>
        </p:nvSpPr>
        <p:spPr>
          <a:xfrm>
            <a:off x="6542449" y="4232709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chemeClr val="bg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221952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5A32F4F-C65A-6FCA-E80D-37405D1AF798}"/>
              </a:ext>
            </a:extLst>
          </p:cNvPr>
          <p:cNvSpPr txBox="1"/>
          <p:nvPr/>
        </p:nvSpPr>
        <p:spPr>
          <a:xfrm>
            <a:off x="1849189" y="1003852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A9ED6F60-E08A-1FAB-80B5-6BF94189D54B}"/>
              </a:ext>
            </a:extLst>
          </p:cNvPr>
          <p:cNvSpPr txBox="1"/>
          <p:nvPr/>
        </p:nvSpPr>
        <p:spPr>
          <a:xfrm>
            <a:off x="1849189" y="15270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23012421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5FF3F3E-1ED4-D3D0-4F84-2D840878FE13}"/>
              </a:ext>
            </a:extLst>
          </p:cNvPr>
          <p:cNvSpPr txBox="1"/>
          <p:nvPr/>
        </p:nvSpPr>
        <p:spPr>
          <a:xfrm>
            <a:off x="450695" y="1369613"/>
            <a:ext cx="1723292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Título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14AB1ECA-2860-98FF-C113-E82ED68AB028}"/>
              </a:ext>
            </a:extLst>
          </p:cNvPr>
          <p:cNvSpPr txBox="1"/>
          <p:nvPr/>
        </p:nvSpPr>
        <p:spPr>
          <a:xfrm>
            <a:off x="450695" y="1806772"/>
            <a:ext cx="17232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Texto</a:t>
            </a:r>
          </a:p>
        </p:txBody>
      </p:sp>
    </p:spTree>
    <p:extLst>
      <p:ext uri="{BB962C8B-B14F-4D97-AF65-F5344CB8AC3E}">
        <p14:creationId xmlns:p14="http://schemas.microsoft.com/office/powerpoint/2010/main" val="11757168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5EDD7302-9632-7FB2-F8DB-F706B76B7EBD}"/>
              </a:ext>
            </a:extLst>
          </p:cNvPr>
          <p:cNvSpPr txBox="1"/>
          <p:nvPr/>
        </p:nvSpPr>
        <p:spPr>
          <a:xfrm>
            <a:off x="8308764" y="3601124"/>
            <a:ext cx="262100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sz="2800" b="1" dirty="0">
                <a:solidFill>
                  <a:srgbClr val="616161"/>
                </a:solidFill>
              </a:rPr>
              <a:t>OBRIGADO/A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4F8F056A-E0C2-D857-8E23-BF2C7E45583E}"/>
              </a:ext>
            </a:extLst>
          </p:cNvPr>
          <p:cNvSpPr txBox="1"/>
          <p:nvPr/>
        </p:nvSpPr>
        <p:spPr>
          <a:xfrm>
            <a:off x="8384070" y="4023361"/>
            <a:ext cx="216918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PT" dirty="0">
                <a:solidFill>
                  <a:srgbClr val="616161"/>
                </a:solidFill>
              </a:rPr>
              <a:t>NOME</a:t>
            </a:r>
          </a:p>
        </p:txBody>
      </p:sp>
    </p:spTree>
    <p:extLst>
      <p:ext uri="{BB962C8B-B14F-4D97-AF65-F5344CB8AC3E}">
        <p14:creationId xmlns:p14="http://schemas.microsoft.com/office/powerpoint/2010/main" val="348344037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</TotalTime>
  <Words>11</Words>
  <Application>Microsoft Macintosh PowerPoint</Application>
  <PresentationFormat>Ecrã Panorâmico</PresentationFormat>
  <Paragraphs>9</Paragraphs>
  <Slides>6</Slides>
  <Notes>0</Notes>
  <HiddenSlides>0</HiddenSlides>
  <MMClips>0</MMClips>
  <ScaleCrop>false</ScaleCrop>
  <HeadingPairs>
    <vt:vector size="6" baseType="variant">
      <vt:variant>
        <vt:lpstr>Tipos de letra usados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dos diapositivos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Telma Guerra</dc:creator>
  <cp:lastModifiedBy>Telma Guerra</cp:lastModifiedBy>
  <cp:revision>9</cp:revision>
  <dcterms:created xsi:type="dcterms:W3CDTF">2024-02-05T15:59:47Z</dcterms:created>
  <dcterms:modified xsi:type="dcterms:W3CDTF">2024-04-28T22:09:43Z</dcterms:modified>
</cp:coreProperties>
</file>