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01"/>
    <p:restoredTop sz="96327"/>
  </p:normalViewPr>
  <p:slideViewPr>
    <p:cSldViewPr snapToGrid="0">
      <p:cViewPr varScale="1">
        <p:scale>
          <a:sx n="20" d="100"/>
          <a:sy n="20" d="100"/>
        </p:scale>
        <p:origin x="184" y="2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4CBDD161-15A9-AF4E-0CBB-0CAA9A8933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F00FB53-8C30-A55F-ABEC-ADDC7A80BE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4612" y="3403884"/>
            <a:ext cx="3545789" cy="5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1F6736B-B342-84F5-10F1-8D3C1F96D8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6" y="413909"/>
            <a:ext cx="3423393" cy="5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2B4A728-984D-6194-AF8A-717CAE58E0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17161" y="193544"/>
            <a:ext cx="3045570" cy="50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5B426412-D284-E6FF-7255-E70AACD9E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6887C78-9533-644A-16D4-3C5DFC07D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5862" y="294639"/>
            <a:ext cx="2391521" cy="3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CEE18BB1-FA8F-2A42-9EA1-9BC52A9608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3C5D3289-3C4C-512B-42AD-3503CD108E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38" y="135613"/>
            <a:ext cx="1419255" cy="23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1171FBD9-9C1F-C97B-08B9-655B6EDB9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74D474-43EF-D6E5-58BF-0FDAA11D2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713" y="2534703"/>
            <a:ext cx="3545789" cy="5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10</cp:revision>
  <dcterms:created xsi:type="dcterms:W3CDTF">2024-02-05T15:59:47Z</dcterms:created>
  <dcterms:modified xsi:type="dcterms:W3CDTF">2024-04-28T22:40:31Z</dcterms:modified>
</cp:coreProperties>
</file>