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05"/>
    <p:restoredTop sz="96327"/>
  </p:normalViewPr>
  <p:slideViewPr>
    <p:cSldViewPr snapToGrid="0">
      <p:cViewPr varScale="1">
        <p:scale>
          <a:sx n="119" d="100"/>
          <a:sy n="119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146B59FA-4374-4FB1-2518-A4CAD9D9B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9EAF33A-0DF1-BFE0-749F-B9CD330DD7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29000"/>
            <a:ext cx="3309730" cy="5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F05D012-3CA2-7DB8-0DAE-0110D7F104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296" y="496023"/>
            <a:ext cx="3890772" cy="63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6FAB6FA-232B-DDCE-F162-FA0E63E308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3635" y="248477"/>
            <a:ext cx="2761577" cy="4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27FAC0DF-69DF-01EE-44B7-69D73FCB7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1599AE2-818F-42A4-3F7A-A5DFC1B0A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1896" y="247545"/>
            <a:ext cx="2676684" cy="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3A695012-6842-6900-33C1-138AE8C53E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17" y="168031"/>
            <a:ext cx="1401901" cy="2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152DD218-217C-00DD-29BA-8B04FD78D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E9F81F1-6A10-4172-F44F-E4FF3EE586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37676"/>
            <a:ext cx="3622720" cy="5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11</cp:revision>
  <dcterms:created xsi:type="dcterms:W3CDTF">2024-02-05T15:59:47Z</dcterms:created>
  <dcterms:modified xsi:type="dcterms:W3CDTF">2024-06-28T15:21:14Z</dcterms:modified>
</cp:coreProperties>
</file>