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</p:sldMasterIdLst>
  <p:sldIdLst>
    <p:sldId id="256" r:id="rId3"/>
    <p:sldId id="259" r:id="rId4"/>
    <p:sldId id="257" r:id="rId5"/>
    <p:sldId id="258" r:id="rId6"/>
    <p:sldId id="261" r:id="rId7"/>
    <p:sldId id="260" r:id="rId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31"/>
    <p:restoredTop sz="96327"/>
  </p:normalViewPr>
  <p:slideViewPr>
    <p:cSldViewPr snapToGrid="0">
      <p:cViewPr varScale="1">
        <p:scale>
          <a:sx n="78" d="100"/>
          <a:sy n="78" d="100"/>
        </p:scale>
        <p:origin x="168" y="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77C770A7-0066-E16D-9F82-1252A6364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C77A2BC8-E095-6756-07C3-58B166DCE4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2" y="3428999"/>
            <a:ext cx="3828323" cy="6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5652F8-E0AD-378D-E5A7-8DD7F48C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0BF0449-FE9D-D321-783E-7EAB8F3C0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7BDA6B6-1B86-7E5D-A8C5-0CCAF6066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AC54BCB-4B96-6A4F-B915-CC34351C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9F8-8F29-9E45-A510-ABDE2BAAC76B}" type="datetimeFigureOut">
              <a:rPr lang="pt-PT" smtClean="0"/>
              <a:t>28/06/24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8F2E1F4-B633-5274-6C93-FF46D134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C3FB92A-869C-6983-3EAC-15B399F5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BB9C-21EF-A84F-BAD1-82876EB4FB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878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C9454-9C8E-7382-9408-2A180C421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890B035-D108-FA7D-E0B8-51969065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C7BDA4F-3966-65C2-585B-226F5895B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25CE0F50-8A1B-979E-0F26-AA7CC58A04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E0FC9ECB-1461-FEE1-88EB-9EFDCC9D6E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70B837A-3C6E-86F5-DB3A-D1D22B705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9F8-8F29-9E45-A510-ABDE2BAAC76B}" type="datetimeFigureOut">
              <a:rPr lang="pt-PT" smtClean="0"/>
              <a:t>28/06/24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3AE26646-81ED-5539-65EB-80860F588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EA78D81-0C55-E32E-9CBB-36D3123B1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BB9C-21EF-A84F-BAD1-82876EB4FB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76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38671-9321-E1FD-F1A8-450F8447D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36CC8296-1D28-4B11-09B4-8E8612DB8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9F8-8F29-9E45-A510-ABDE2BAAC76B}" type="datetimeFigureOut">
              <a:rPr lang="pt-PT" smtClean="0"/>
              <a:t>28/06/24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EFF3D62-6763-D4C0-3029-BB13D34E8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8245105D-61D6-4195-4616-2FC59D81F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BB9C-21EF-A84F-BAD1-82876EB4FB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9215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06AD7A5C-BE35-97B8-4ABB-182C735A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9F8-8F29-9E45-A510-ABDE2BAAC76B}" type="datetimeFigureOut">
              <a:rPr lang="pt-PT" smtClean="0"/>
              <a:t>28/06/24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9A910561-52ED-EC42-6996-978EB370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5C62C17-4049-2443-11F4-00C14FEC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BB9C-21EF-A84F-BAD1-82876EB4FB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9381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719AB-207B-61D1-FEAF-9251B021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70AC2F3-DAF0-C0DA-507B-1B11C1B0D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AA36D65-EF4E-B492-678C-363D2283E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7FBFA8F-AA5B-1BA9-E3B7-15D6A1890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9F8-8F29-9E45-A510-ABDE2BAAC76B}" type="datetimeFigureOut">
              <a:rPr lang="pt-PT" smtClean="0"/>
              <a:t>28/06/24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FECE0E8-7B02-1C7F-74E8-25839CC80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73B15AB-6CBD-597B-8FC7-C1A072E1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BB9C-21EF-A84F-BAD1-82876EB4FB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9837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194D4-B2FC-8905-5B51-F6F0D770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1DC3A56-6E3D-3D76-3DD6-737671EB3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A745933-C500-AF12-37E9-B47C91BC9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15CC4A1-D4DA-1A72-C494-00DEF6C2A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9F8-8F29-9E45-A510-ABDE2BAAC76B}" type="datetimeFigureOut">
              <a:rPr lang="pt-PT" smtClean="0"/>
              <a:t>28/06/24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D483895-82DE-C90A-D8BE-56C2A99E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41E6E79-6D38-6EBE-C258-91D5E932B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BB9C-21EF-A84F-BAD1-82876EB4FB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7574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570CC-9A41-1912-2ABF-7CECA4B4A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FEEBC4C-9287-5C23-5717-7A448EC4E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C3A03A-690C-28B2-C389-494AEE03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9F8-8F29-9E45-A510-ABDE2BAAC76B}" type="datetimeFigureOut">
              <a:rPr lang="pt-PT" smtClean="0"/>
              <a:t>28/06/24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36C07CA-4CAA-9242-EAEB-E6E00CCBB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210B681-18DC-EC62-1E49-7BF785A4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BB9C-21EF-A84F-BAD1-82876EB4FB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3026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3B9363-460B-059D-94D0-5F473C0B6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760533F-5E18-ED17-D57A-6E8731931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05F041D-ED88-F9F9-CFCC-F678A08C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9F8-8F29-9E45-A510-ABDE2BAAC76B}" type="datetimeFigureOut">
              <a:rPr lang="pt-PT" smtClean="0"/>
              <a:t>28/06/24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F0B31F1-2EA5-E563-1381-19AF3926C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7CF4B62-4FA7-C5AA-3B86-B62EA0AB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BB9C-21EF-A84F-BAD1-82876EB4FB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319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6C3D574-610B-4CF4-4CD0-B19AA0FFC7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415" y="458551"/>
            <a:ext cx="3876261" cy="63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03CA15FD-2DDB-9A57-4CBF-0A7CC8836E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5217" y="218661"/>
            <a:ext cx="3051570" cy="49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6177B4A6-8FD6-4F44-65C4-48897BCD18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56F2D698-DEF7-E7B2-BBC7-3287FE66C1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93086" y="239890"/>
            <a:ext cx="2609659" cy="42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8695B973-6B44-D023-5F7E-9AE1517F73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39851E1-7A27-5ABF-041F-D8772EF788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816" y="140500"/>
            <a:ext cx="1389378" cy="2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504F29FE-CF99-009C-2CE0-9D93535A82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7D7BEDEF-C527-B4E2-5AFB-A25F5DC0F1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774" y="2503155"/>
            <a:ext cx="3898297" cy="63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2DA8E-F2BD-669D-E8A0-670D8B0CE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C0960F-4421-99C0-22D8-51EF7F7E8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1EC8442-561C-465F-DD6D-6A50C6D6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9F8-8F29-9E45-A510-ABDE2BAAC76B}" type="datetimeFigureOut">
              <a:rPr lang="pt-PT" smtClean="0"/>
              <a:t>28/06/24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AE2C09E-3449-A2EB-D1E1-04F8C5C5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E88F03D-AAC7-5638-25F6-CD14B21B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BB9C-21EF-A84F-BAD1-82876EB4FB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712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BC151-BDAC-9AE5-410C-8A98600F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9FDBA93-4811-3B36-3F17-1832E573A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F6A9BDF-FD0F-7B53-131F-CE18A5B07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9F8-8F29-9E45-A510-ABDE2BAAC76B}" type="datetimeFigureOut">
              <a:rPr lang="pt-PT" smtClean="0"/>
              <a:t>28/06/24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0AFED5D-E4C4-75ED-B657-F64AA888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39EC5D0-9D36-63A6-0EB9-5D5595D5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BB9C-21EF-A84F-BAD1-82876EB4FB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357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6053C-2331-891D-1361-052889DD5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8C1994D-FB5F-E4E6-9ADF-E01AD88AE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1648412-898A-C37A-D2C2-002E4CE8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9F8-8F29-9E45-A510-ABDE2BAAC76B}" type="datetimeFigureOut">
              <a:rPr lang="pt-PT" smtClean="0"/>
              <a:t>28/06/24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60D8ED6-7957-ACC1-868F-AF24C00A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68BA132-BA15-27B0-1590-B342550F2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BB9C-21EF-A84F-BAD1-82876EB4FB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016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28/06/24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FF07C766-4424-6791-112B-273266961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28D3959-5F70-2A9C-6D4F-22B846089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27D0246-4141-DBF1-72A3-F06BAD2CC4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1879F8-8F29-9E45-A510-ABDE2BAAC76B}" type="datetimeFigureOut">
              <a:rPr lang="pt-PT" smtClean="0"/>
              <a:t>28/06/24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7674AE2-5692-4019-8963-6A873778E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36AE18E-C227-F47B-40F6-3F44E1DB8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56BB9C-21EF-A84F-BAD1-82876EB4FB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363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Tema do Office</vt:lpstr>
      <vt:lpstr>Modelo de apresentação personalizado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12</cp:revision>
  <dcterms:created xsi:type="dcterms:W3CDTF">2024-02-05T15:59:47Z</dcterms:created>
  <dcterms:modified xsi:type="dcterms:W3CDTF">2024-06-28T15:11:50Z</dcterms:modified>
</cp:coreProperties>
</file>