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/>
    <p:restoredTop sz="96327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97FFC6D2-1B55-D1C1-9FA4-5E5ADF84A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66C7AD-6686-0533-5E19-057CECA52C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19543"/>
            <a:ext cx="3350987" cy="5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FE850C9-45A9-F88B-9C11-A5C3A966A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5" y="510090"/>
            <a:ext cx="3557467" cy="582466"/>
          </a:xfrm>
          <a:prstGeom prst="rect">
            <a:avLst/>
          </a:prstGeom>
        </p:spPr>
      </p:pic>
      <p:sp>
        <p:nvSpPr>
          <p:cNvPr id="3" name="Forma livre: Forma 25">
            <a:extLst>
              <a:ext uri="{FF2B5EF4-FFF2-40B4-BE49-F238E27FC236}">
                <a16:creationId xmlns:a16="http://schemas.microsoft.com/office/drawing/2014/main" id="{42D3284E-9F49-C44A-853A-0BD7E64FFD70}"/>
              </a:ext>
            </a:extLst>
          </p:cNvPr>
          <p:cNvSpPr/>
          <p:nvPr userDrawn="1"/>
        </p:nvSpPr>
        <p:spPr>
          <a:xfrm>
            <a:off x="3354466" y="2887128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3BD9ED9-B30E-D342-2DFC-75657295D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5913" y="219143"/>
            <a:ext cx="2910861" cy="4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1FBB156-5316-564F-969B-9CDF65458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97F88BA-B4A2-EEA4-3E91-0561AF7977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3634" y="241734"/>
            <a:ext cx="2718248" cy="4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CCBA338-45C7-C702-3F48-66DD81585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22" y="182100"/>
            <a:ext cx="1437386" cy="2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46009F1B-5625-B4F2-0DF8-2EC8534C4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42D2833-BC7A-3D80-6E3B-95550336DB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26516"/>
            <a:ext cx="3438878" cy="5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28/06/24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891838" y="3889754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69817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628843" y="4421553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9</Words>
  <Application>Microsoft Macintosh PowerPoint</Application>
  <PresentationFormat>Ecrã Panorâmico</PresentationFormat>
  <Paragraphs>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14</cp:revision>
  <dcterms:created xsi:type="dcterms:W3CDTF">2024-02-05T15:59:47Z</dcterms:created>
  <dcterms:modified xsi:type="dcterms:W3CDTF">2024-06-28T15:08:09Z</dcterms:modified>
</cp:coreProperties>
</file>