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sldIdLst>
    <p:sldId id="256" r:id="rId3"/>
    <p:sldId id="259" r:id="rId4"/>
    <p:sldId id="257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60" d="100"/>
          <a:sy n="160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77C770A7-0066-E16D-9F82-1252A6364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C760CDF-B9E4-A7E8-6AA7-9FFDA186D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4" y="3414967"/>
            <a:ext cx="3321170" cy="5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652F8-E0AD-378D-E5A7-8DD7F48C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BF0449-FE9D-D321-783E-7EAB8F3C0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7BDA6B6-1B86-7E5D-A8C5-0CCAF6066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AC54BCB-4B96-6A4F-B915-CC34351C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8F2E1F4-B633-5274-6C93-FF46D134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C3FB92A-869C-6983-3EAC-15B399F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78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C9454-9C8E-7382-9408-2A180C42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890B035-D108-FA7D-E0B8-51969065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C7BDA4F-3966-65C2-585B-226F5895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5CE0F50-8A1B-979E-0F26-AA7CC58A0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0FC9ECB-1461-FEE1-88EB-9EFDCC9D6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70B837A-3C6E-86F5-DB3A-D1D22B70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AE26646-81ED-5539-65EB-80860F58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EA78D81-0C55-E32E-9CBB-36D3123B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76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38671-9321-E1FD-F1A8-450F8447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6CC8296-1D28-4B11-09B4-8E8612DB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EFF3D62-6763-D4C0-3029-BB13D34E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245105D-61D6-4195-4616-2FC59D81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21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6AD7A5C-BE35-97B8-4ABB-182C735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A910561-52ED-EC42-6996-978EB370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5C62C17-4049-2443-11F4-00C14FEC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38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719AB-207B-61D1-FEAF-9251B021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0AC2F3-DAF0-C0DA-507B-1B11C1B0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AA36D65-EF4E-B492-678C-363D2283E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7FBFA8F-AA5B-1BA9-E3B7-15D6A189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FECE0E8-7B02-1C7F-74E8-25839CC8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73B15AB-6CBD-597B-8FC7-C1A072E1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83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194D4-B2FC-8905-5B51-F6F0D770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1DC3A56-6E3D-3D76-3DD6-737671EB3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745933-C500-AF12-37E9-B47C91BC9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15CC4A1-D4DA-1A72-C494-00DEF6C2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D483895-82DE-C90A-D8BE-56C2A99E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41E6E79-6D38-6EBE-C258-91D5E932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57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70CC-9A41-1912-2ABF-7CECA4B4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FEEBC4C-9287-5C23-5717-7A448EC4E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C3A03A-690C-28B2-C389-494AEE03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36C07CA-4CAA-9242-EAEB-E6E00CCB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10B681-18DC-EC62-1E49-7BF785A4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302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3B9363-460B-059D-94D0-5F473C0B6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760533F-5E18-ED17-D57A-6E873193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5F041D-ED88-F9F9-CFCC-F678A08C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F0B31F1-2EA5-E563-1381-19AF3926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7CF4B62-4FA7-C5AA-3B86-B62EA0AB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19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36D7743-6FB8-8756-2ABC-97A9667353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476669"/>
            <a:ext cx="3826863" cy="6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DF690A1-4A8C-0FF6-920C-6125D0F0E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0" y="218661"/>
            <a:ext cx="2812776" cy="4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6177B4A6-8FD6-4F44-65C4-48897BCD1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912424D-4F65-717C-A4B3-EB8F4513E9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2782" y="258008"/>
            <a:ext cx="2480748" cy="4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3FC95FC3-DB92-086C-5252-06AB55A65F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59" y="178495"/>
            <a:ext cx="1398695" cy="229009"/>
          </a:xfrm>
          <a:prstGeom prst="rect">
            <a:avLst/>
          </a:prstGeom>
        </p:spPr>
      </p:pic>
      <p:pic>
        <p:nvPicPr>
          <p:cNvPr id="8" name="Imagem 7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8695B973-6B44-D023-5F7E-9AE1517F73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97A7A90-1295-5A89-D996-5F0E218C1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59" y="178495"/>
            <a:ext cx="1398695" cy="2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04F29FE-CF99-009C-2CE0-9D93535A82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FD7B024-38EF-2CD1-825E-5072349C05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41731"/>
            <a:ext cx="3597954" cy="5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2DA8E-F2BD-669D-E8A0-670D8B0CE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C0960F-4421-99C0-22D8-51EF7F7E8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1EC8442-561C-465F-DD6D-6A50C6D6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E2C09E-3449-A2EB-D1E1-04F8C5C5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E88F03D-AAC7-5638-25F6-CD14B21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712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BC151-BDAC-9AE5-410C-8A98600F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9FDBA93-4811-3B36-3F17-1832E573A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6A9BDF-FD0F-7B53-131F-CE18A5B0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0AFED5D-E4C4-75ED-B657-F64AA888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39EC5D0-9D36-63A6-0EB9-5D5595D5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357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6053C-2331-891D-1361-052889DD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C1994D-FB5F-E4E6-9ADF-E01AD88A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1648412-898A-C37A-D2C2-002E4CE8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60D8ED6-7957-ACC1-868F-AF24C00A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68BA132-BA15-27B0-1590-B342550F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16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F07C766-4424-6791-112B-27326696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28D3959-5F70-2A9C-6D4F-22B846089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7D0246-4141-DBF1-72A3-F06BAD2CC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879F8-8F29-9E45-A510-ABDE2BAAC76B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7674AE2-5692-4019-8963-6A873778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6AE18E-C227-F47B-40F6-3F44E1DB8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6BB9C-21EF-A84F-BAD1-82876EB4F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36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Tema do Office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Mafalda Penedo</cp:lastModifiedBy>
  <cp:revision>11</cp:revision>
  <dcterms:created xsi:type="dcterms:W3CDTF">2024-02-05T15:59:47Z</dcterms:created>
  <dcterms:modified xsi:type="dcterms:W3CDTF">2024-06-28T14:05:37Z</dcterms:modified>
</cp:coreProperties>
</file>