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41"/>
    <p:restoredTop sz="96695"/>
  </p:normalViewPr>
  <p:slideViewPr>
    <p:cSldViewPr snapToGrid="0">
      <p:cViewPr varScale="1">
        <p:scale>
          <a:sx n="58" d="100"/>
          <a:sy n="58" d="100"/>
        </p:scale>
        <p:origin x="312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044D01A4-90D2-8A22-812E-977495892D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95349" y="1021829"/>
            <a:ext cx="4301114" cy="70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2024-06-26T22:03:48Z</dcterms:modified>
</cp:coreProperties>
</file>