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B1F4EAA6-BBDF-653F-9355-6BB7F64B27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66312" y="497631"/>
            <a:ext cx="2995026" cy="49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2024-06-26T22:04:12Z</dcterms:modified>
</cp:coreProperties>
</file>