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7"/>
    <p:restoredTop sz="92517"/>
  </p:normalViewPr>
  <p:slideViewPr>
    <p:cSldViewPr snapToGrid="0">
      <p:cViewPr varScale="1">
        <p:scale>
          <a:sx n="107" d="100"/>
          <a:sy n="107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B1F4EAA6-BBDF-653F-9355-6BB7F64B27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66312" y="497631"/>
            <a:ext cx="2995026" cy="49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2024-06-26T22:04:12Z</dcterms:modified>
</cp:coreProperties>
</file>