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C47005EE-19B8-7E33-3896-DFB9A89BC4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7571" y="391886"/>
            <a:ext cx="224083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2024-06-26T22:05:04Z</dcterms:modified>
</cp:coreProperties>
</file>