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75CF41A0-A128-66AC-EF74-3DB39962FA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456" y="9853584"/>
            <a:ext cx="2517675" cy="4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2024-06-26T22:04:36Z</dcterms:modified>
</cp:coreProperties>
</file>