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90"/>
    <p:restoredTop sz="96695"/>
  </p:normalViewPr>
  <p:slideViewPr>
    <p:cSldViewPr snapToGrid="0">
      <p:cViewPr>
        <p:scale>
          <a:sx n="109" d="100"/>
          <a:sy n="109" d="100"/>
        </p:scale>
        <p:origin x="1160" y="-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A2FB99A2-3D3D-783D-B5C7-696CA112D4F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48831" y="1154676"/>
            <a:ext cx="4488101" cy="733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15</cp:revision>
  <dcterms:created xsi:type="dcterms:W3CDTF">2024-06-11T11:15:44Z</dcterms:created>
  <dcterms:modified xsi:type="dcterms:W3CDTF">2024-06-25T16:12:17Z</dcterms:modified>
</cp:coreProperties>
</file>