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5"/>
  </p:notesMasterIdLst>
  <p:sldIdLst>
    <p:sldId id="258" r:id="rId2"/>
    <p:sldId id="257" r:id="rId3"/>
    <p:sldId id="256" r:id="rId4"/>
  </p:sldIdLst>
  <p:sldSz cx="5327650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E4E4"/>
    <a:srgbClr val="BDBDBD"/>
    <a:srgbClr val="01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03"/>
    <p:restoredTop sz="92517"/>
  </p:normalViewPr>
  <p:slideViewPr>
    <p:cSldViewPr snapToGrid="0">
      <p:cViewPr>
        <p:scale>
          <a:sx n="156" d="100"/>
          <a:sy n="156" d="100"/>
        </p:scale>
        <p:origin x="2696" y="-2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173E5-6CD0-7146-972A-37EAC93A34DF}" type="datetimeFigureOut">
              <a:rPr lang="pt-PT" smtClean="0"/>
              <a:t>25/06/24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341563" y="1143000"/>
            <a:ext cx="2174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5CB01-0F55-9342-8F01-3DBDA615DC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40642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18592" rtl="0" eaLnBrk="1" latinLnBrk="0" hangingPunct="1">
      <a:defRPr sz="812" kern="1200">
        <a:solidFill>
          <a:schemeClr val="tx1"/>
        </a:solidFill>
        <a:latin typeface="+mn-lt"/>
        <a:ea typeface="+mn-ea"/>
        <a:cs typeface="+mn-cs"/>
      </a:defRPr>
    </a:lvl1pPr>
    <a:lvl2pPr marL="309296" algn="l" defTabSz="618592" rtl="0" eaLnBrk="1" latinLnBrk="0" hangingPunct="1">
      <a:defRPr sz="812" kern="1200">
        <a:solidFill>
          <a:schemeClr val="tx1"/>
        </a:solidFill>
        <a:latin typeface="+mn-lt"/>
        <a:ea typeface="+mn-ea"/>
        <a:cs typeface="+mn-cs"/>
      </a:defRPr>
    </a:lvl2pPr>
    <a:lvl3pPr marL="618592" algn="l" defTabSz="618592" rtl="0" eaLnBrk="1" latinLnBrk="0" hangingPunct="1">
      <a:defRPr sz="812" kern="1200">
        <a:solidFill>
          <a:schemeClr val="tx1"/>
        </a:solidFill>
        <a:latin typeface="+mn-lt"/>
        <a:ea typeface="+mn-ea"/>
        <a:cs typeface="+mn-cs"/>
      </a:defRPr>
    </a:lvl3pPr>
    <a:lvl4pPr marL="927887" algn="l" defTabSz="618592" rtl="0" eaLnBrk="1" latinLnBrk="0" hangingPunct="1">
      <a:defRPr sz="812" kern="1200">
        <a:solidFill>
          <a:schemeClr val="tx1"/>
        </a:solidFill>
        <a:latin typeface="+mn-lt"/>
        <a:ea typeface="+mn-ea"/>
        <a:cs typeface="+mn-cs"/>
      </a:defRPr>
    </a:lvl4pPr>
    <a:lvl5pPr marL="1237183" algn="l" defTabSz="618592" rtl="0" eaLnBrk="1" latinLnBrk="0" hangingPunct="1">
      <a:defRPr sz="812" kern="1200">
        <a:solidFill>
          <a:schemeClr val="tx1"/>
        </a:solidFill>
        <a:latin typeface="+mn-lt"/>
        <a:ea typeface="+mn-ea"/>
        <a:cs typeface="+mn-cs"/>
      </a:defRPr>
    </a:lvl5pPr>
    <a:lvl6pPr marL="1546479" algn="l" defTabSz="618592" rtl="0" eaLnBrk="1" latinLnBrk="0" hangingPunct="1">
      <a:defRPr sz="812" kern="1200">
        <a:solidFill>
          <a:schemeClr val="tx1"/>
        </a:solidFill>
        <a:latin typeface="+mn-lt"/>
        <a:ea typeface="+mn-ea"/>
        <a:cs typeface="+mn-cs"/>
      </a:defRPr>
    </a:lvl6pPr>
    <a:lvl7pPr marL="1855775" algn="l" defTabSz="618592" rtl="0" eaLnBrk="1" latinLnBrk="0" hangingPunct="1">
      <a:defRPr sz="812" kern="1200">
        <a:solidFill>
          <a:schemeClr val="tx1"/>
        </a:solidFill>
        <a:latin typeface="+mn-lt"/>
        <a:ea typeface="+mn-ea"/>
        <a:cs typeface="+mn-cs"/>
      </a:defRPr>
    </a:lvl7pPr>
    <a:lvl8pPr marL="2165071" algn="l" defTabSz="618592" rtl="0" eaLnBrk="1" latinLnBrk="0" hangingPunct="1">
      <a:defRPr sz="812" kern="1200">
        <a:solidFill>
          <a:schemeClr val="tx1"/>
        </a:solidFill>
        <a:latin typeface="+mn-lt"/>
        <a:ea typeface="+mn-ea"/>
        <a:cs typeface="+mn-cs"/>
      </a:defRPr>
    </a:lvl8pPr>
    <a:lvl9pPr marL="2474366" algn="l" defTabSz="618592" rtl="0" eaLnBrk="1" latinLnBrk="0" hangingPunct="1">
      <a:defRPr sz="81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15CB01-0F55-9342-8F01-3DBDA615DC33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3363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15CB01-0F55-9342-8F01-3DBDA615DC33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0712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15CB01-0F55-9342-8F01-3DBDA615DC33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7298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 descr="Uma imagem com verde, captura de ecrã, Gráficos&#10;&#10;Descrição gerada automaticamente">
            <a:extLst>
              <a:ext uri="{FF2B5EF4-FFF2-40B4-BE49-F238E27FC236}">
                <a16:creationId xmlns:a16="http://schemas.microsoft.com/office/drawing/2014/main" id="{4927F953-10FC-7905-E561-64B756683A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375275"/>
            <a:ext cx="5321300" cy="2184400"/>
          </a:xfrm>
          <a:prstGeom prst="rect">
            <a:avLst/>
          </a:prstGeom>
        </p:spPr>
      </p:pic>
      <p:sp>
        <p:nvSpPr>
          <p:cNvPr id="14" name="Marcador de Posição da Imagem 13">
            <a:extLst>
              <a:ext uri="{FF2B5EF4-FFF2-40B4-BE49-F238E27FC236}">
                <a16:creationId xmlns:a16="http://schemas.microsoft.com/office/drawing/2014/main" id="{E4D75ACD-3E70-F89D-E1B6-B77ED0F7B8F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6852" y="1335307"/>
            <a:ext cx="4367596" cy="2763837"/>
          </a:xfrm>
          <a:prstGeom prst="round2Diag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pt-PT" dirty="0"/>
          </a:p>
        </p:txBody>
      </p:sp>
      <p:pic>
        <p:nvPicPr>
          <p:cNvPr id="4" name="Imagem 3" descr="Uma imagem com Tipo de letra, Gráficos, design gráfico, captura de ecrã&#10;&#10;Descrição gerada automaticamente">
            <a:extLst>
              <a:ext uri="{FF2B5EF4-FFF2-40B4-BE49-F238E27FC236}">
                <a16:creationId xmlns:a16="http://schemas.microsoft.com/office/drawing/2014/main" id="{8DE02487-C28F-5CD8-02C7-6ED8BBD2072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14220" y="425715"/>
            <a:ext cx="3372587" cy="551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088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m 15" descr="Uma imagem com captura de ecrã, Gráficos, verde, logótipo&#10;&#10;Descrição gerada automaticamente">
            <a:extLst>
              <a:ext uri="{FF2B5EF4-FFF2-40B4-BE49-F238E27FC236}">
                <a16:creationId xmlns:a16="http://schemas.microsoft.com/office/drawing/2014/main" id="{A14AEA55-4AE3-599B-30E5-430EC6F388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75" y="5375275"/>
            <a:ext cx="5321300" cy="218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166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C46F1-7463-B04F-B4D8-BD5600791505}" type="datetimeFigureOut">
              <a:rPr lang="pt-PT" smtClean="0"/>
              <a:t>25/06/24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D57E-16E5-2E49-B720-7AF569660C9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10728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276" y="402484"/>
            <a:ext cx="4595098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276" y="2012414"/>
            <a:ext cx="4595098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276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BC46F1-7463-B04F-B4D8-BD5600791505}" type="datetimeFigureOut">
              <a:rPr lang="pt-PT" smtClean="0"/>
              <a:t>25/06/24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4784" y="7006700"/>
            <a:ext cx="1798082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2653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96D57E-16E5-2E49-B720-7AF569660C9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4963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9" r:id="rId3"/>
  </p:sldLayoutIdLst>
  <p:txStyles>
    <p:titleStyle>
      <a:lvl1pPr algn="l" defTabSz="532729" rtl="0" eaLnBrk="1" latinLnBrk="0" hangingPunct="1">
        <a:lnSpc>
          <a:spcPct val="90000"/>
        </a:lnSpc>
        <a:spcBef>
          <a:spcPct val="0"/>
        </a:spcBef>
        <a:buNone/>
        <a:defRPr sz="2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182" indent="-133182" algn="l" defTabSz="532729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1pPr>
      <a:lvl2pPr marL="39954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665912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65" kern="1200">
          <a:solidFill>
            <a:schemeClr val="tx1"/>
          </a:solidFill>
          <a:latin typeface="+mn-lt"/>
          <a:ea typeface="+mn-ea"/>
          <a:cs typeface="+mn-cs"/>
        </a:defRPr>
      </a:lvl3pPr>
      <a:lvl4pPr marL="93227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19864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465006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137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7735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4100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365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272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909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545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182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818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4553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091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Uma imagem com texto, Cara humana, pessoa, Publicação&#10;&#10;Descrição gerada automaticamente">
            <a:extLst>
              <a:ext uri="{FF2B5EF4-FFF2-40B4-BE49-F238E27FC236}">
                <a16:creationId xmlns:a16="http://schemas.microsoft.com/office/drawing/2014/main" id="{92B67CFE-7E34-B6A3-9915-6BBF29078D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38567"/>
            <a:ext cx="5327650" cy="4272292"/>
          </a:xfrm>
          <a:prstGeom prst="rect">
            <a:avLst/>
          </a:prstGeom>
        </p:spPr>
      </p:pic>
      <p:sp>
        <p:nvSpPr>
          <p:cNvPr id="4" name="Marcador de Posição do Título 1">
            <a:extLst>
              <a:ext uri="{FF2B5EF4-FFF2-40B4-BE49-F238E27FC236}">
                <a16:creationId xmlns:a16="http://schemas.microsoft.com/office/drawing/2014/main" id="{513775EB-D3D0-90CA-D9AA-593A844AF6BE}"/>
              </a:ext>
            </a:extLst>
          </p:cNvPr>
          <p:cNvSpPr txBox="1">
            <a:spLocks/>
          </p:cNvSpPr>
          <p:nvPr/>
        </p:nvSpPr>
        <p:spPr>
          <a:xfrm>
            <a:off x="162538" y="165618"/>
            <a:ext cx="2463952" cy="9565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MONOFOLHA</a:t>
            </a:r>
          </a:p>
          <a:p>
            <a:r>
              <a:rPr lang="pt-PT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Formato A5 | frente/verso</a:t>
            </a:r>
            <a:endParaRPr lang="pt-PT" sz="10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Marcador de Posição do Título 1">
            <a:extLst>
              <a:ext uri="{FF2B5EF4-FFF2-40B4-BE49-F238E27FC236}">
                <a16:creationId xmlns:a16="http://schemas.microsoft.com/office/drawing/2014/main" id="{7D0C4CB7-3A21-C34E-8334-D389F9E45492}"/>
              </a:ext>
            </a:extLst>
          </p:cNvPr>
          <p:cNvSpPr txBox="1">
            <a:spLocks/>
          </p:cNvSpPr>
          <p:nvPr/>
        </p:nvSpPr>
        <p:spPr>
          <a:xfrm>
            <a:off x="414786" y="1627339"/>
            <a:ext cx="2249038" cy="5712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(exemplo)</a:t>
            </a:r>
            <a:endParaRPr lang="pt-PT" sz="1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Marcador de Posição do Título 1">
            <a:extLst>
              <a:ext uri="{FF2B5EF4-FFF2-40B4-BE49-F238E27FC236}">
                <a16:creationId xmlns:a16="http://schemas.microsoft.com/office/drawing/2014/main" id="{99640F92-348A-B832-683F-5006F02FEF54}"/>
              </a:ext>
            </a:extLst>
          </p:cNvPr>
          <p:cNvSpPr txBox="1">
            <a:spLocks/>
          </p:cNvSpPr>
          <p:nvPr/>
        </p:nvSpPr>
        <p:spPr>
          <a:xfrm>
            <a:off x="1774798" y="6626553"/>
            <a:ext cx="1778052" cy="5981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MONOFOLHA</a:t>
            </a:r>
          </a:p>
          <a:p>
            <a:pPr algn="ctr"/>
            <a:r>
              <a:rPr lang="pt-P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TEMPLATE</a:t>
            </a:r>
          </a:p>
          <a:p>
            <a:endParaRPr lang="pt-PT" sz="20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0" name="Seta para Baixo 9">
            <a:extLst>
              <a:ext uri="{FF2B5EF4-FFF2-40B4-BE49-F238E27FC236}">
                <a16:creationId xmlns:a16="http://schemas.microsoft.com/office/drawing/2014/main" id="{EC7F29F0-BD63-CBCA-83CD-687E68B53C42}"/>
              </a:ext>
            </a:extLst>
          </p:cNvPr>
          <p:cNvSpPr/>
          <p:nvPr/>
        </p:nvSpPr>
        <p:spPr>
          <a:xfrm>
            <a:off x="2419460" y="7055417"/>
            <a:ext cx="488729" cy="33864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rgbClr val="E5E4E4"/>
              </a:solidFill>
            </a:endParaRPr>
          </a:p>
        </p:txBody>
      </p:sp>
      <p:sp>
        <p:nvSpPr>
          <p:cNvPr id="11" name="Marcador de Posição do Título 1">
            <a:extLst>
              <a:ext uri="{FF2B5EF4-FFF2-40B4-BE49-F238E27FC236}">
                <a16:creationId xmlns:a16="http://schemas.microsoft.com/office/drawing/2014/main" id="{08CBA42D-F832-64AF-371E-0452D59E269E}"/>
              </a:ext>
            </a:extLst>
          </p:cNvPr>
          <p:cNvSpPr txBox="1">
            <a:spLocks/>
          </p:cNvSpPr>
          <p:nvPr/>
        </p:nvSpPr>
        <p:spPr>
          <a:xfrm>
            <a:off x="4443210" y="5880179"/>
            <a:ext cx="675419" cy="1275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Frente</a:t>
            </a:r>
            <a:endParaRPr lang="pt-PT" sz="1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Marcador de Posição do Título 1">
            <a:extLst>
              <a:ext uri="{FF2B5EF4-FFF2-40B4-BE49-F238E27FC236}">
                <a16:creationId xmlns:a16="http://schemas.microsoft.com/office/drawing/2014/main" id="{5842C97F-DDAD-EAA7-F557-1B796FAE55DA}"/>
              </a:ext>
            </a:extLst>
          </p:cNvPr>
          <p:cNvSpPr txBox="1">
            <a:spLocks/>
          </p:cNvSpPr>
          <p:nvPr/>
        </p:nvSpPr>
        <p:spPr>
          <a:xfrm>
            <a:off x="94494" y="5880179"/>
            <a:ext cx="675419" cy="1275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Verso</a:t>
            </a:r>
            <a:endParaRPr lang="pt-PT" sz="1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431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Título 1">
            <a:extLst>
              <a:ext uri="{FF2B5EF4-FFF2-40B4-BE49-F238E27FC236}">
                <a16:creationId xmlns:a16="http://schemas.microsoft.com/office/drawing/2014/main" id="{1F208CBE-0F95-49E3-4106-D1388D80108B}"/>
              </a:ext>
            </a:extLst>
          </p:cNvPr>
          <p:cNvSpPr txBox="1">
            <a:spLocks/>
          </p:cNvSpPr>
          <p:nvPr/>
        </p:nvSpPr>
        <p:spPr>
          <a:xfrm>
            <a:off x="441000" y="4494812"/>
            <a:ext cx="4637632" cy="5158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3200" dirty="0">
                <a:solidFill>
                  <a:srgbClr val="016633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SERVIÇO DE </a:t>
            </a:r>
            <a:r>
              <a:rPr lang="pt-PT" sz="3200" b="1" dirty="0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PEDIATRIA</a:t>
            </a:r>
          </a:p>
        </p:txBody>
      </p:sp>
      <p:sp>
        <p:nvSpPr>
          <p:cNvPr id="5" name="Marcador de Posição do Título 1">
            <a:extLst>
              <a:ext uri="{FF2B5EF4-FFF2-40B4-BE49-F238E27FC236}">
                <a16:creationId xmlns:a16="http://schemas.microsoft.com/office/drawing/2014/main" id="{98FDA8C1-9BF0-5077-0196-B3FE7330D485}"/>
              </a:ext>
            </a:extLst>
          </p:cNvPr>
          <p:cNvSpPr txBox="1">
            <a:spLocks/>
          </p:cNvSpPr>
          <p:nvPr/>
        </p:nvSpPr>
        <p:spPr>
          <a:xfrm>
            <a:off x="3935233" y="7161122"/>
            <a:ext cx="1238652" cy="296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1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Unidade de </a:t>
            </a:r>
            <a:r>
              <a:rPr lang="pt-PT" sz="1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Xxxxxxx</a:t>
            </a:r>
            <a:endParaRPr lang="pt-PT" sz="1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E4FC0553-3BC4-B0B2-A052-3DD10A9B904E}"/>
              </a:ext>
            </a:extLst>
          </p:cNvPr>
          <p:cNvSpPr txBox="1">
            <a:spLocks/>
          </p:cNvSpPr>
          <p:nvPr/>
        </p:nvSpPr>
        <p:spPr>
          <a:xfrm>
            <a:off x="455400" y="4919914"/>
            <a:ext cx="2762675" cy="341034"/>
          </a:xfrm>
          <a:prstGeom prst="rect">
            <a:avLst/>
          </a:prstGeom>
        </p:spPr>
        <p:txBody>
          <a:bodyPr rtlCol="0"/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400" b="1" dirty="0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Hábitos de </a:t>
            </a:r>
            <a:r>
              <a:rPr lang="es-ES" sz="1400" b="1" dirty="0" err="1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sono</a:t>
            </a:r>
            <a:r>
              <a:rPr lang="es-ES" sz="1400" b="1" dirty="0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400" b="1" dirty="0" err="1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saudáveis</a:t>
            </a:r>
            <a:endParaRPr lang="es-ES" sz="1400" b="1" dirty="0">
              <a:solidFill>
                <a:srgbClr val="0166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Marcador de texto 2">
            <a:extLst>
              <a:ext uri="{FF2B5EF4-FFF2-40B4-BE49-F238E27FC236}">
                <a16:creationId xmlns:a16="http://schemas.microsoft.com/office/drawing/2014/main" id="{454AFFFC-BEF5-730E-607A-912CB0B6B915}"/>
              </a:ext>
            </a:extLst>
          </p:cNvPr>
          <p:cNvSpPr txBox="1">
            <a:spLocks/>
          </p:cNvSpPr>
          <p:nvPr/>
        </p:nvSpPr>
        <p:spPr>
          <a:xfrm>
            <a:off x="441000" y="5355542"/>
            <a:ext cx="4445650" cy="984303"/>
          </a:xfrm>
          <a:prstGeom prst="rect">
            <a:avLst/>
          </a:prstGeom>
        </p:spPr>
        <p:txBody>
          <a:bodyPr rtlCol="0"/>
          <a:lstStyle>
            <a:lvl1pPr marL="133182" indent="-133182" algn="l" defTabSz="532729" rtl="0" eaLnBrk="1" latinLnBrk="0" hangingPunct="1">
              <a:lnSpc>
                <a:spcPct val="90000"/>
              </a:lnSpc>
              <a:spcBef>
                <a:spcPts val="583"/>
              </a:spcBef>
              <a:buFont typeface="Arial" panose="020B0604020202020204" pitchFamily="34" charset="0"/>
              <a:buChar char="•"/>
              <a:defRPr sz="16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954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65912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1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227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9864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5006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3137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97735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4100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Contrary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to popular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belief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not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simply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random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text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has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roots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a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piece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classical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literature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45 BC,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making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over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2000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yContrary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to popular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belief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not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simply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random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text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has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roots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a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piece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classical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literature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45 BC,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making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over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2000</a:t>
            </a:r>
            <a:endParaRPr lang="pt-PT" sz="11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" name="Marcador de Posição da Imagem 13">
            <a:extLst>
              <a:ext uri="{FF2B5EF4-FFF2-40B4-BE49-F238E27FC236}">
                <a16:creationId xmlns:a16="http://schemas.microsoft.com/office/drawing/2014/main" id="{8F8A6E9D-8FD6-D23F-03FE-995DC1BEA8A3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455400" y="1288031"/>
            <a:ext cx="4367596" cy="2878807"/>
          </a:xfrm>
          <a:prstGeom prst="round2Diag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endParaRPr lang="pt-PT" sz="1200" dirty="0"/>
          </a:p>
        </p:txBody>
      </p:sp>
    </p:spTree>
    <p:extLst>
      <p:ext uri="{BB962C8B-B14F-4D97-AF65-F5344CB8AC3E}">
        <p14:creationId xmlns:p14="http://schemas.microsoft.com/office/powerpoint/2010/main" val="857390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o Título 1">
            <a:extLst>
              <a:ext uri="{FF2B5EF4-FFF2-40B4-BE49-F238E27FC236}">
                <a16:creationId xmlns:a16="http://schemas.microsoft.com/office/drawing/2014/main" id="{451D8B47-A367-9F93-0027-FAA58FCFEAC3}"/>
              </a:ext>
            </a:extLst>
          </p:cNvPr>
          <p:cNvSpPr txBox="1">
            <a:spLocks/>
          </p:cNvSpPr>
          <p:nvPr/>
        </p:nvSpPr>
        <p:spPr>
          <a:xfrm>
            <a:off x="373885" y="5760862"/>
            <a:ext cx="1757835" cy="7189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1000" b="1" dirty="0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Contactos</a:t>
            </a:r>
          </a:p>
          <a:p>
            <a:r>
              <a:rPr lang="pt-PT" sz="1000" dirty="0">
                <a:solidFill>
                  <a:srgbClr val="016633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Serviço de Ginecologia</a:t>
            </a:r>
          </a:p>
          <a:p>
            <a:r>
              <a:rPr lang="pt-PT" sz="1000" dirty="0">
                <a:solidFill>
                  <a:srgbClr val="016633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Unidade de </a:t>
            </a:r>
            <a:r>
              <a:rPr lang="pt-PT" sz="1000" dirty="0" err="1">
                <a:solidFill>
                  <a:srgbClr val="016633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Xxxxxx</a:t>
            </a:r>
            <a:r>
              <a:rPr lang="pt-PT" sz="1000" dirty="0">
                <a:solidFill>
                  <a:srgbClr val="016633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r>
              <a:rPr lang="pt-PT" sz="1000" dirty="0">
                <a:solidFill>
                  <a:srgbClr val="016633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Telefone: 000 000 000</a:t>
            </a:r>
          </a:p>
          <a:p>
            <a:endParaRPr lang="pt-PT" sz="1000" dirty="0">
              <a:solidFill>
                <a:srgbClr val="0166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03854430-E00A-A275-7C20-F670AAEF22FD}"/>
              </a:ext>
            </a:extLst>
          </p:cNvPr>
          <p:cNvSpPr txBox="1">
            <a:spLocks/>
          </p:cNvSpPr>
          <p:nvPr/>
        </p:nvSpPr>
        <p:spPr>
          <a:xfrm>
            <a:off x="367034" y="610819"/>
            <a:ext cx="1571127" cy="247195"/>
          </a:xfrm>
          <a:prstGeom prst="rect">
            <a:avLst/>
          </a:prstGeom>
        </p:spPr>
        <p:txBody>
          <a:bodyPr rtlCol="0"/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300" b="1" dirty="0" err="1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Sono</a:t>
            </a:r>
            <a:r>
              <a:rPr lang="es-ES" sz="1300" b="1" dirty="0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s-ES" sz="1300" b="1" dirty="0" err="1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Saudável</a:t>
            </a:r>
            <a:endParaRPr lang="es-ES" sz="1300" b="1" dirty="0">
              <a:solidFill>
                <a:srgbClr val="0166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Marcador de texto 2">
            <a:extLst>
              <a:ext uri="{FF2B5EF4-FFF2-40B4-BE49-F238E27FC236}">
                <a16:creationId xmlns:a16="http://schemas.microsoft.com/office/drawing/2014/main" id="{93AD0672-BA96-65AD-4E3A-2C006215BBC3}"/>
              </a:ext>
            </a:extLst>
          </p:cNvPr>
          <p:cNvSpPr txBox="1">
            <a:spLocks/>
          </p:cNvSpPr>
          <p:nvPr/>
        </p:nvSpPr>
        <p:spPr>
          <a:xfrm>
            <a:off x="337878" y="943480"/>
            <a:ext cx="2244928" cy="4786483"/>
          </a:xfrm>
          <a:prstGeom prst="rect">
            <a:avLst/>
          </a:prstGeom>
        </p:spPr>
        <p:txBody>
          <a:bodyPr rtlCol="0"/>
          <a:lstStyle>
            <a:lvl1pPr marL="133182" indent="-133182" algn="l" defTabSz="532729" rtl="0" eaLnBrk="1" latinLnBrk="0" hangingPunct="1">
              <a:lnSpc>
                <a:spcPct val="90000"/>
              </a:lnSpc>
              <a:spcBef>
                <a:spcPts val="583"/>
              </a:spcBef>
              <a:buFont typeface="Arial" panose="020B0604020202020204" pitchFamily="34" charset="0"/>
              <a:buChar char="•"/>
              <a:defRPr sz="16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954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65912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1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227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9864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5006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3137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97735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4100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Contrary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to popular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belief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not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simply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random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text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has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roots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a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piece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classical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literature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45 BC,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making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over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2000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yContrary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to popular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belief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not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simply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random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text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has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roots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a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piece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classical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literature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45 BC,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making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over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2000</a:t>
            </a:r>
          </a:p>
          <a:p>
            <a:pPr marL="0" indent="0" algn="just">
              <a:buNone/>
            </a:pPr>
            <a:endParaRPr lang="pt-PT" sz="9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years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old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Richard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McClintock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a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professor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Hampden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-Sydney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College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Virginia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looked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up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one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more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obscure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words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consectetur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a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passage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going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through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cites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word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classical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literature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discovered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undoubtable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source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comes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sections</a:t>
            </a:r>
            <a:endParaRPr lang="pt-PT" sz="900" dirty="0">
              <a:solidFill>
                <a:srgbClr val="000000"/>
              </a:solidFill>
              <a:effectLst/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pt-PT" sz="9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Finibus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Bonorum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Malorum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" (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Extremes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Good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Evil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)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Cicero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written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45 BC.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This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book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a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treatise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theory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ethics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very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popular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during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Renaissance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first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line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"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dolor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sit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ame&lt;t..", comes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a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line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section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1.10.32..</a:t>
            </a:r>
          </a:p>
          <a:p>
            <a:pPr marL="0" indent="0" algn="just">
              <a:buNone/>
            </a:pPr>
            <a:endParaRPr lang="pt-PT" sz="9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Finibus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Bonorum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Malorum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" (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Extremes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Good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Evil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)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Cicero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written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45 BC.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This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book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a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treatise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theory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ethics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very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popular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during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Renaissance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first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line</a:t>
            </a:r>
            <a:endParaRPr lang="es-ES" sz="9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E02A9B1C-9937-3F9C-6570-6D5C1DA0AEF6}"/>
              </a:ext>
            </a:extLst>
          </p:cNvPr>
          <p:cNvSpPr txBox="1">
            <a:spLocks/>
          </p:cNvSpPr>
          <p:nvPr/>
        </p:nvSpPr>
        <p:spPr>
          <a:xfrm>
            <a:off x="2744844" y="610819"/>
            <a:ext cx="1571127" cy="247195"/>
          </a:xfrm>
          <a:prstGeom prst="rect">
            <a:avLst/>
          </a:prstGeom>
        </p:spPr>
        <p:txBody>
          <a:bodyPr rtlCol="0"/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300" b="1" dirty="0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Hora de acordar</a:t>
            </a:r>
          </a:p>
        </p:txBody>
      </p:sp>
      <p:sp>
        <p:nvSpPr>
          <p:cNvPr id="15" name="Marcador de texto 2">
            <a:extLst>
              <a:ext uri="{FF2B5EF4-FFF2-40B4-BE49-F238E27FC236}">
                <a16:creationId xmlns:a16="http://schemas.microsoft.com/office/drawing/2014/main" id="{C540E0E5-2576-31C5-D59C-62948DB888A8}"/>
              </a:ext>
            </a:extLst>
          </p:cNvPr>
          <p:cNvSpPr txBox="1">
            <a:spLocks/>
          </p:cNvSpPr>
          <p:nvPr/>
        </p:nvSpPr>
        <p:spPr>
          <a:xfrm>
            <a:off x="2744844" y="943480"/>
            <a:ext cx="2244928" cy="5974152"/>
          </a:xfrm>
          <a:prstGeom prst="rect">
            <a:avLst/>
          </a:prstGeom>
        </p:spPr>
        <p:txBody>
          <a:bodyPr rtlCol="0"/>
          <a:lstStyle>
            <a:lvl1pPr marL="133182" indent="-133182" algn="l" defTabSz="532729" rtl="0" eaLnBrk="1" latinLnBrk="0" hangingPunct="1">
              <a:lnSpc>
                <a:spcPct val="90000"/>
              </a:lnSpc>
              <a:spcBef>
                <a:spcPts val="583"/>
              </a:spcBef>
              <a:buFont typeface="Arial" panose="020B0604020202020204" pitchFamily="34" charset="0"/>
              <a:buChar char="•"/>
              <a:defRPr sz="16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954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65912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1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227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9864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5006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3137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97735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4100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Contrary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to popular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belief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not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simply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random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text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has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roots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a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piece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classical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literature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45 BC,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making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over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2000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yContrary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to popular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belief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not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simply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random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text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has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roots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a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piece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classical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literature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45 BC,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making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over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2000</a:t>
            </a:r>
          </a:p>
          <a:p>
            <a:pPr marL="0" indent="0" algn="just">
              <a:buNone/>
            </a:pPr>
            <a:endParaRPr lang="pt-PT" sz="9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pt-PT" sz="9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pt-PT" sz="9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pt-PT" sz="9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pt-PT" sz="9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years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old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Richard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McClintock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a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professor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Hampden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-Sydney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College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Virginia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looked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up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one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more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obscure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words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consectetur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a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passage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going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through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cites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word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classical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literature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discovered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undoubtable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source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comes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sections</a:t>
            </a:r>
            <a:endParaRPr lang="pt-PT" sz="900" dirty="0">
              <a:solidFill>
                <a:srgbClr val="000000"/>
              </a:solidFill>
              <a:effectLst/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pt-PT" sz="9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Finibus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Bonorum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Malorum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" (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Extremes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Good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Evil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)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Cicero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written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45 BC.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This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book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a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treatise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theory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ethics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very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popular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during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Renaissance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first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line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"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dolor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sit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amet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..", comes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a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line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section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1.10.32..</a:t>
            </a:r>
          </a:p>
          <a:p>
            <a:pPr marL="0" indent="0" algn="just">
              <a:buNone/>
            </a:pPr>
            <a:endParaRPr lang="pt-PT" sz="9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Finibus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Bonorum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Malorum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" (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Extremes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Good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Evil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)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Cicero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written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45 BC.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This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book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a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treatise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theory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ethics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very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popular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during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Renaissance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first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line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Finibus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Bonorum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et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Malorum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" (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Extremes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Good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Evil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)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Cicero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written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45 BC.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This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book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a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treatise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on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theory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9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9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ethics</a:t>
            </a:r>
            <a:endParaRPr lang="es-ES" sz="9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7" name="Imagem 16" descr="Uma imagem com Gráficos, símbolo, círculo, arte&#10;&#10;Descrição gerada automaticamente">
            <a:extLst>
              <a:ext uri="{FF2B5EF4-FFF2-40B4-BE49-F238E27FC236}">
                <a16:creationId xmlns:a16="http://schemas.microsoft.com/office/drawing/2014/main" id="{023455DA-6909-EEE1-24DB-7139FFA99C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7020" y="2165426"/>
            <a:ext cx="553387" cy="478893"/>
          </a:xfrm>
          <a:prstGeom prst="rect">
            <a:avLst/>
          </a:prstGeom>
        </p:spPr>
      </p:pic>
      <p:pic>
        <p:nvPicPr>
          <p:cNvPr id="19" name="Imagem 18" descr="Uma imagem com símbolo, Gráficos, design&#10;&#10;Descrição gerada automaticamente">
            <a:extLst>
              <a:ext uri="{FF2B5EF4-FFF2-40B4-BE49-F238E27FC236}">
                <a16:creationId xmlns:a16="http://schemas.microsoft.com/office/drawing/2014/main" id="{7531B387-F86E-F723-EB19-8919D58809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0240" y="2069648"/>
            <a:ext cx="383115" cy="595956"/>
          </a:xfrm>
          <a:prstGeom prst="rect">
            <a:avLst/>
          </a:prstGeom>
        </p:spPr>
      </p:pic>
      <p:pic>
        <p:nvPicPr>
          <p:cNvPr id="21" name="Imagem 20" descr="Uma imagem com símbolo, Gráficos, Tipo de letra, logótipo&#10;&#10;Descrição gerada automaticamente">
            <a:extLst>
              <a:ext uri="{FF2B5EF4-FFF2-40B4-BE49-F238E27FC236}">
                <a16:creationId xmlns:a16="http://schemas.microsoft.com/office/drawing/2014/main" id="{48213C81-39BF-E4B1-5E76-A2D33B3DDC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3188" y="2048364"/>
            <a:ext cx="585314" cy="61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9567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</TotalTime>
  <Words>578</Words>
  <Application>Microsoft Macintosh PowerPoint</Application>
  <PresentationFormat>Personalizados</PresentationFormat>
  <Paragraphs>38</Paragraphs>
  <Slides>3</Slides>
  <Notes>3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Telma Guerra</dc:creator>
  <cp:lastModifiedBy>Telma Guerra</cp:lastModifiedBy>
  <cp:revision>6</cp:revision>
  <dcterms:created xsi:type="dcterms:W3CDTF">2024-06-11T11:15:44Z</dcterms:created>
  <dcterms:modified xsi:type="dcterms:W3CDTF">2024-06-25T15:34:21Z</dcterms:modified>
</cp:coreProperties>
</file>