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4" name="Imagem 3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A785A541-AC42-7E9C-4F8B-FFCF65E490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6868" y="366097"/>
            <a:ext cx="2414490" cy="39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2024-06-25T15:38:17Z</dcterms:modified>
</cp:coreProperties>
</file>