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design gráfico, Gráficos, texto&#10;&#10;Descrição gerada automaticamente">
            <a:extLst>
              <a:ext uri="{FF2B5EF4-FFF2-40B4-BE49-F238E27FC236}">
                <a16:creationId xmlns:a16="http://schemas.microsoft.com/office/drawing/2014/main" id="{40D83073-E98A-7C55-67BD-893DF2AA1A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82299" y="811670"/>
            <a:ext cx="5127215" cy="83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2024-06-26T22:05:43Z</dcterms:modified>
</cp:coreProperties>
</file>