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3" name="Imagem 2" descr="Uma imagem com Tipo de letra, design gráfico, Gráficos, texto&#10;&#10;Descrição gerada automaticamente">
            <a:extLst>
              <a:ext uri="{FF2B5EF4-FFF2-40B4-BE49-F238E27FC236}">
                <a16:creationId xmlns:a16="http://schemas.microsoft.com/office/drawing/2014/main" id="{B7AA1999-960F-8A37-8C81-EAEA69F57F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32889" y="489857"/>
            <a:ext cx="2661872" cy="43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7</cp:revision>
  <dcterms:created xsi:type="dcterms:W3CDTF">2024-06-11T11:15:44Z</dcterms:created>
  <dcterms:modified xsi:type="dcterms:W3CDTF">2024-06-26T22:07:10Z</dcterms:modified>
</cp:coreProperties>
</file>