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3" name="Imagem 2" descr="Uma imagem com Tipo de letra, texto, Gráficos, design gráfico&#10;&#10;Descrição gerada automaticamente">
            <a:extLst>
              <a:ext uri="{FF2B5EF4-FFF2-40B4-BE49-F238E27FC236}">
                <a16:creationId xmlns:a16="http://schemas.microsoft.com/office/drawing/2014/main" id="{B52821B9-87D8-6187-1D6A-561BFA9A01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98692" y="449883"/>
            <a:ext cx="2730266" cy="45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7</cp:revision>
  <dcterms:created xsi:type="dcterms:W3CDTF">2024-06-11T11:15:44Z</dcterms:created>
  <dcterms:modified xsi:type="dcterms:W3CDTF">2024-06-26T22:11:39Z</dcterms:modified>
</cp:coreProperties>
</file>