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020A0C82-BB1E-52B7-0B9A-00FF45BC9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02320" y="455919"/>
            <a:ext cx="2562907" cy="4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2024-06-26T22:12:32Z</dcterms:modified>
</cp:coreProperties>
</file>