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texto, Gráficos, design gráfico&#10;&#10;Descrição gerada automaticamente">
            <a:extLst>
              <a:ext uri="{FF2B5EF4-FFF2-40B4-BE49-F238E27FC236}">
                <a16:creationId xmlns:a16="http://schemas.microsoft.com/office/drawing/2014/main" id="{1DC81825-07A2-45A4-4642-0AB4F4F9AD5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2403" y="9878205"/>
            <a:ext cx="2757434" cy="45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2024-06-26T22:12:02Z</dcterms:modified>
</cp:coreProperties>
</file>