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2"/>
    <p:restoredTop sz="96695"/>
  </p:normalViewPr>
  <p:slideViewPr>
    <p:cSldViewPr snapToGrid="0">
      <p:cViewPr varScale="1">
        <p:scale>
          <a:sx n="58" d="100"/>
          <a:sy n="58" d="100"/>
        </p:scale>
        <p:origin x="27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5EEBA8F7-B97C-3417-6E8D-A510FEFD62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5861" y="1193358"/>
            <a:ext cx="5080091" cy="83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2024-06-26T22:21:35Z</dcterms:modified>
</cp:coreProperties>
</file>