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716A4D13-815E-65E8-4C60-93EACE6F5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64879" y="420960"/>
            <a:ext cx="2997893" cy="49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2024-06-26T22:22:05Z</dcterms:modified>
</cp:coreProperties>
</file>