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26/06/24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04A4768D-BD06-0428-5D2B-DC43F4BA6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9194" y="423262"/>
            <a:ext cx="2653220" cy="4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2024-06-26T22:22:58Z</dcterms:modified>
</cp:coreProperties>
</file>