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AD0FA7D7-B35C-5B04-E959-5CB58F7BAD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6909" y="9841421"/>
            <a:ext cx="2745106" cy="45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2024-06-26T22:22:27Z</dcterms:modified>
</cp:coreProperties>
</file>